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5" r:id="rId5"/>
    <p:sldId id="259" r:id="rId6"/>
    <p:sldId id="260" r:id="rId7"/>
    <p:sldId id="261" r:id="rId8"/>
    <p:sldId id="263" r:id="rId9"/>
    <p:sldId id="264" r:id="rId10"/>
    <p:sldId id="262" r:id="rId11"/>
    <p:sldId id="268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0E8212-3C76-4C2F-91D9-895CC84678F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578C9F4-F2DE-4BFF-8D47-34BA7A967DB8}">
      <dgm:prSet phldrT="[Texte]" custT="1"/>
      <dgm:spPr/>
      <dgm:t>
        <a:bodyPr/>
        <a:lstStyle/>
        <a:p>
          <a:pPr algn="ctr"/>
          <a:r>
            <a:rPr lang="fr-FR" sz="14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rPr>
            <a:t>Chef de projet</a:t>
          </a:r>
        </a:p>
      </dgm:t>
    </dgm:pt>
    <dgm:pt modelId="{0D0EAFEA-DCD8-4E7F-B626-A20BA9E45541}" type="parTrans" cxnId="{06AD5138-367E-4ED0-BC53-1E19B5ACCB1D}">
      <dgm:prSet/>
      <dgm:spPr/>
      <dgm:t>
        <a:bodyPr/>
        <a:lstStyle/>
        <a:p>
          <a:endParaRPr lang="fr-FR"/>
        </a:p>
      </dgm:t>
    </dgm:pt>
    <dgm:pt modelId="{E2CAC1CE-B653-4D46-AFBF-8E8523253269}" type="sibTrans" cxnId="{06AD5138-367E-4ED0-BC53-1E19B5ACCB1D}">
      <dgm:prSet/>
      <dgm:spPr/>
      <dgm:t>
        <a:bodyPr/>
        <a:lstStyle/>
        <a:p>
          <a:endParaRPr lang="fr-FR"/>
        </a:p>
      </dgm:t>
    </dgm:pt>
    <dgm:pt modelId="{76F3A29B-CE56-4738-A9DB-25FB4A83E1B6}">
      <dgm:prSet phldrT="[Texte]" custT="1"/>
      <dgm:spPr/>
      <dgm:t>
        <a:bodyPr/>
        <a:lstStyle/>
        <a:p>
          <a:pPr algn="ctr"/>
          <a:r>
            <a:rPr lang="fr-FR" sz="14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rPr>
            <a:t>Dev HTML</a:t>
          </a:r>
        </a:p>
      </dgm:t>
    </dgm:pt>
    <dgm:pt modelId="{E6F86DAC-2ABD-4B9D-A6AF-173E9501CB35}" type="parTrans" cxnId="{5DDCA1E5-4B2E-4BAD-8492-D74E09C954AC}">
      <dgm:prSet/>
      <dgm:spPr>
        <a:ln w="19050">
          <a:solidFill>
            <a:schemeClr val="bg2">
              <a:lumMod val="10000"/>
            </a:schemeClr>
          </a:solidFill>
        </a:ln>
      </dgm:spPr>
      <dgm:t>
        <a:bodyPr/>
        <a:lstStyle/>
        <a:p>
          <a:endParaRPr lang="fr-FR"/>
        </a:p>
      </dgm:t>
    </dgm:pt>
    <dgm:pt modelId="{BF91EB78-07C5-45E9-B3A5-5CE3102960E9}" type="sibTrans" cxnId="{5DDCA1E5-4B2E-4BAD-8492-D74E09C954AC}">
      <dgm:prSet/>
      <dgm:spPr/>
      <dgm:t>
        <a:bodyPr/>
        <a:lstStyle/>
        <a:p>
          <a:endParaRPr lang="fr-FR"/>
        </a:p>
      </dgm:t>
    </dgm:pt>
    <dgm:pt modelId="{65012E61-A558-4A5D-9DEB-0393F2A3AE2E}">
      <dgm:prSet phldrT="[Texte]" custT="1"/>
      <dgm:spPr/>
      <dgm:t>
        <a:bodyPr/>
        <a:lstStyle/>
        <a:p>
          <a:pPr algn="ctr"/>
          <a:r>
            <a:rPr lang="fr-FR" sz="14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rPr>
            <a:t>Graphiste</a:t>
          </a:r>
        </a:p>
      </dgm:t>
    </dgm:pt>
    <dgm:pt modelId="{12BDC024-791F-498F-8DAC-4ACCF663885D}" type="parTrans" cxnId="{C968A24B-42E2-411E-A675-6AAAE1A36D5C}">
      <dgm:prSet/>
      <dgm:spPr>
        <a:ln w="19050">
          <a:solidFill>
            <a:schemeClr val="bg2">
              <a:lumMod val="10000"/>
            </a:schemeClr>
          </a:solidFill>
        </a:ln>
      </dgm:spPr>
      <dgm:t>
        <a:bodyPr/>
        <a:lstStyle/>
        <a:p>
          <a:endParaRPr lang="fr-FR"/>
        </a:p>
      </dgm:t>
    </dgm:pt>
    <dgm:pt modelId="{927A5178-235A-4186-8211-9C95245EA2C1}" type="sibTrans" cxnId="{C968A24B-42E2-411E-A675-6AAAE1A36D5C}">
      <dgm:prSet/>
      <dgm:spPr/>
      <dgm:t>
        <a:bodyPr/>
        <a:lstStyle/>
        <a:p>
          <a:endParaRPr lang="fr-FR"/>
        </a:p>
      </dgm:t>
    </dgm:pt>
    <dgm:pt modelId="{AE8B48F8-C18A-4D24-BB18-2A527D8CA4D2}">
      <dgm:prSet phldrT="[Texte]" custT="1"/>
      <dgm:spPr/>
      <dgm:t>
        <a:bodyPr/>
        <a:lstStyle/>
        <a:p>
          <a:pPr algn="ctr"/>
          <a:r>
            <a:rPr lang="fr-FR" sz="1400" b="1" dirty="0">
              <a:solidFill>
                <a:srgbClr val="FBFBFB"/>
              </a:solidFill>
              <a:latin typeface="Consolas" panose="020B0609020204030204" pitchFamily="49" charset="0"/>
            </a:rPr>
            <a:t>Dev SQL PHP</a:t>
          </a:r>
        </a:p>
      </dgm:t>
    </dgm:pt>
    <dgm:pt modelId="{6DCA4964-BD6C-4801-986B-0C3007B2531A}" type="parTrans" cxnId="{B605AA03-8966-4F82-87EB-D469AC40A9C9}">
      <dgm:prSet/>
      <dgm:spPr>
        <a:ln w="19050">
          <a:solidFill>
            <a:schemeClr val="bg2">
              <a:lumMod val="10000"/>
            </a:schemeClr>
          </a:solidFill>
        </a:ln>
      </dgm:spPr>
      <dgm:t>
        <a:bodyPr/>
        <a:lstStyle/>
        <a:p>
          <a:endParaRPr lang="fr-FR"/>
        </a:p>
      </dgm:t>
    </dgm:pt>
    <dgm:pt modelId="{27050EF5-288F-4388-9390-D769DC3D6B3E}" type="sibTrans" cxnId="{B605AA03-8966-4F82-87EB-D469AC40A9C9}">
      <dgm:prSet/>
      <dgm:spPr/>
      <dgm:t>
        <a:bodyPr/>
        <a:lstStyle/>
        <a:p>
          <a:endParaRPr lang="fr-FR"/>
        </a:p>
      </dgm:t>
    </dgm:pt>
    <dgm:pt modelId="{F72BAF53-FA50-468E-8CAC-1CC5556185E1}" type="pres">
      <dgm:prSet presAssocID="{E50E8212-3C76-4C2F-91D9-895CC84678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E13A2AD-20F2-4822-8D2B-B32257DB8282}" type="pres">
      <dgm:prSet presAssocID="{A578C9F4-F2DE-4BFF-8D47-34BA7A967DB8}" presName="hierRoot1" presStyleCnt="0"/>
      <dgm:spPr/>
    </dgm:pt>
    <dgm:pt modelId="{BB7B70CC-E30B-4601-91EB-C00311227F32}" type="pres">
      <dgm:prSet presAssocID="{A578C9F4-F2DE-4BFF-8D47-34BA7A967DB8}" presName="composite" presStyleCnt="0"/>
      <dgm:spPr/>
    </dgm:pt>
    <dgm:pt modelId="{9B9D15E4-7517-4A84-A5CE-45DC8E685B47}" type="pres">
      <dgm:prSet presAssocID="{A578C9F4-F2DE-4BFF-8D47-34BA7A967DB8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</dgm:pt>
    <dgm:pt modelId="{0FEB2AA0-7A7E-4CBD-B50C-6E980F396FC1}" type="pres">
      <dgm:prSet presAssocID="{A578C9F4-F2DE-4BFF-8D47-34BA7A967DB8}" presName="text" presStyleLbl="revTx" presStyleIdx="0" presStyleCnt="4">
        <dgm:presLayoutVars>
          <dgm:chPref val="3"/>
        </dgm:presLayoutVars>
      </dgm:prSet>
      <dgm:spPr/>
    </dgm:pt>
    <dgm:pt modelId="{A2E24D16-AE9A-4E70-ADC9-23EA6990C3BD}" type="pres">
      <dgm:prSet presAssocID="{A578C9F4-F2DE-4BFF-8D47-34BA7A967DB8}" presName="hierChild2" presStyleCnt="0"/>
      <dgm:spPr/>
    </dgm:pt>
    <dgm:pt modelId="{F1E6B888-4970-4E8E-96D6-75A510E72B10}" type="pres">
      <dgm:prSet presAssocID="{E6F86DAC-2ABD-4B9D-A6AF-173E9501CB35}" presName="Name10" presStyleLbl="parChTrans1D2" presStyleIdx="0" presStyleCnt="3"/>
      <dgm:spPr/>
    </dgm:pt>
    <dgm:pt modelId="{2434B47C-B516-4412-AAF7-CD42F55C973B}" type="pres">
      <dgm:prSet presAssocID="{76F3A29B-CE56-4738-A9DB-25FB4A83E1B6}" presName="hierRoot2" presStyleCnt="0"/>
      <dgm:spPr/>
    </dgm:pt>
    <dgm:pt modelId="{5402B15B-CABE-4CEF-A5D1-FBB1979E7C2C}" type="pres">
      <dgm:prSet presAssocID="{76F3A29B-CE56-4738-A9DB-25FB4A83E1B6}" presName="composite2" presStyleCnt="0"/>
      <dgm:spPr/>
    </dgm:pt>
    <dgm:pt modelId="{DA2343F7-6D00-4CEF-9786-625BE7221AFA}" type="pres">
      <dgm:prSet presAssocID="{76F3A29B-CE56-4738-A9DB-25FB4A83E1B6}" presName="image2" presStyleLbl="node2" presStyleIdx="0" presStyleCnt="3" custLinFactNeighborX="16584" custLinFactNeighborY="-492"/>
      <dgm:spPr>
        <a:blipFill>
          <a:blip xmlns:r="http://schemas.openxmlformats.org/officeDocument/2006/relationships" r:embed="rId2"/>
          <a:srcRect/>
          <a:stretch>
            <a:fillRect t="-7000" b="-7000"/>
          </a:stretch>
        </a:blipFill>
      </dgm:spPr>
    </dgm:pt>
    <dgm:pt modelId="{D609B2AB-8CAA-4788-9EBF-DB851687DB77}" type="pres">
      <dgm:prSet presAssocID="{76F3A29B-CE56-4738-A9DB-25FB4A83E1B6}" presName="text2" presStyleLbl="revTx" presStyleIdx="1" presStyleCnt="4" custLinFactNeighborX="7489" custLinFactNeighborY="-242">
        <dgm:presLayoutVars>
          <dgm:chPref val="3"/>
        </dgm:presLayoutVars>
      </dgm:prSet>
      <dgm:spPr/>
    </dgm:pt>
    <dgm:pt modelId="{DA116830-12AE-4251-AFD4-9F5CE7C5B47D}" type="pres">
      <dgm:prSet presAssocID="{76F3A29B-CE56-4738-A9DB-25FB4A83E1B6}" presName="hierChild3" presStyleCnt="0"/>
      <dgm:spPr/>
    </dgm:pt>
    <dgm:pt modelId="{71405D73-D254-426D-BBD3-26F67DC70209}" type="pres">
      <dgm:prSet presAssocID="{12BDC024-791F-498F-8DAC-4ACCF663885D}" presName="Name10" presStyleLbl="parChTrans1D2" presStyleIdx="1" presStyleCnt="3"/>
      <dgm:spPr/>
    </dgm:pt>
    <dgm:pt modelId="{EEE474D5-CB33-4F96-8869-97E29248FF1C}" type="pres">
      <dgm:prSet presAssocID="{65012E61-A558-4A5D-9DEB-0393F2A3AE2E}" presName="hierRoot2" presStyleCnt="0"/>
      <dgm:spPr/>
    </dgm:pt>
    <dgm:pt modelId="{9E75DF0A-6976-4AA0-8099-AF423B29301F}" type="pres">
      <dgm:prSet presAssocID="{65012E61-A558-4A5D-9DEB-0393F2A3AE2E}" presName="composite2" presStyleCnt="0"/>
      <dgm:spPr/>
    </dgm:pt>
    <dgm:pt modelId="{2FA6367D-468F-4680-A43F-70B02675EB11}" type="pres">
      <dgm:prSet presAssocID="{65012E61-A558-4A5D-9DEB-0393F2A3AE2E}" presName="image2" presStyleLbl="node2" presStyleIdx="1" presStyleCnt="3" custLinFactNeighborX="8632" custLinFactNeighborY="91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6CD51B2-1D53-4389-9FB7-A28E1C561960}" type="pres">
      <dgm:prSet presAssocID="{65012E61-A558-4A5D-9DEB-0393F2A3AE2E}" presName="text2" presStyleLbl="revTx" presStyleIdx="2" presStyleCnt="4" custScaleX="123169" custLinFactNeighborX="16056" custLinFactNeighborY="2065">
        <dgm:presLayoutVars>
          <dgm:chPref val="3"/>
        </dgm:presLayoutVars>
      </dgm:prSet>
      <dgm:spPr/>
    </dgm:pt>
    <dgm:pt modelId="{C68D6748-672B-4B1C-AE2C-DF2BC90E412B}" type="pres">
      <dgm:prSet presAssocID="{65012E61-A558-4A5D-9DEB-0393F2A3AE2E}" presName="hierChild3" presStyleCnt="0"/>
      <dgm:spPr/>
    </dgm:pt>
    <dgm:pt modelId="{33FA9C20-C48C-437E-BFB4-BBE6F9F272E8}" type="pres">
      <dgm:prSet presAssocID="{6DCA4964-BD6C-4801-986B-0C3007B2531A}" presName="Name10" presStyleLbl="parChTrans1D2" presStyleIdx="2" presStyleCnt="3"/>
      <dgm:spPr/>
    </dgm:pt>
    <dgm:pt modelId="{AE48E8FB-78EF-4B5C-B3A2-C810DED0059D}" type="pres">
      <dgm:prSet presAssocID="{AE8B48F8-C18A-4D24-BB18-2A527D8CA4D2}" presName="hierRoot2" presStyleCnt="0"/>
      <dgm:spPr/>
    </dgm:pt>
    <dgm:pt modelId="{5044F7A3-2667-4FC6-B5F4-DC3AE74BAF26}" type="pres">
      <dgm:prSet presAssocID="{AE8B48F8-C18A-4D24-BB18-2A527D8CA4D2}" presName="composite2" presStyleCnt="0"/>
      <dgm:spPr/>
    </dgm:pt>
    <dgm:pt modelId="{CFC082CB-131C-42BD-9408-E68C9F944997}" type="pres">
      <dgm:prSet presAssocID="{AE8B48F8-C18A-4D24-BB18-2A527D8CA4D2}" presName="image2" presStyleLbl="node2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C2FBA9C-F8C0-47FA-A2CD-8760E97E0F36}" type="pres">
      <dgm:prSet presAssocID="{AE8B48F8-C18A-4D24-BB18-2A527D8CA4D2}" presName="text2" presStyleLbl="revTx" presStyleIdx="3" presStyleCnt="4">
        <dgm:presLayoutVars>
          <dgm:chPref val="3"/>
        </dgm:presLayoutVars>
      </dgm:prSet>
      <dgm:spPr/>
    </dgm:pt>
    <dgm:pt modelId="{24F52CDA-2F22-46ED-88FF-1892F4C24D39}" type="pres">
      <dgm:prSet presAssocID="{AE8B48F8-C18A-4D24-BB18-2A527D8CA4D2}" presName="hierChild3" presStyleCnt="0"/>
      <dgm:spPr/>
    </dgm:pt>
  </dgm:ptLst>
  <dgm:cxnLst>
    <dgm:cxn modelId="{B605AA03-8966-4F82-87EB-D469AC40A9C9}" srcId="{A578C9F4-F2DE-4BFF-8D47-34BA7A967DB8}" destId="{AE8B48F8-C18A-4D24-BB18-2A527D8CA4D2}" srcOrd="2" destOrd="0" parTransId="{6DCA4964-BD6C-4801-986B-0C3007B2531A}" sibTransId="{27050EF5-288F-4388-9390-D769DC3D6B3E}"/>
    <dgm:cxn modelId="{B10DB827-5558-46B3-A654-281DABAD0E4A}" type="presOf" srcId="{76F3A29B-CE56-4738-A9DB-25FB4A83E1B6}" destId="{D609B2AB-8CAA-4788-9EBF-DB851687DB77}" srcOrd="0" destOrd="0" presId="urn:microsoft.com/office/officeart/2009/layout/CirclePictureHierarchy"/>
    <dgm:cxn modelId="{06AD5138-367E-4ED0-BC53-1E19B5ACCB1D}" srcId="{E50E8212-3C76-4C2F-91D9-895CC84678FC}" destId="{A578C9F4-F2DE-4BFF-8D47-34BA7A967DB8}" srcOrd="0" destOrd="0" parTransId="{0D0EAFEA-DCD8-4E7F-B626-A20BA9E45541}" sibTransId="{E2CAC1CE-B653-4D46-AFBF-8E8523253269}"/>
    <dgm:cxn modelId="{87636741-BC14-4262-9F6E-086A6E66D67A}" type="presOf" srcId="{A578C9F4-F2DE-4BFF-8D47-34BA7A967DB8}" destId="{0FEB2AA0-7A7E-4CBD-B50C-6E980F396FC1}" srcOrd="0" destOrd="0" presId="urn:microsoft.com/office/officeart/2009/layout/CirclePictureHierarchy"/>
    <dgm:cxn modelId="{C968A24B-42E2-411E-A675-6AAAE1A36D5C}" srcId="{A578C9F4-F2DE-4BFF-8D47-34BA7A967DB8}" destId="{65012E61-A558-4A5D-9DEB-0393F2A3AE2E}" srcOrd="1" destOrd="0" parTransId="{12BDC024-791F-498F-8DAC-4ACCF663885D}" sibTransId="{927A5178-235A-4186-8211-9C95245EA2C1}"/>
    <dgm:cxn modelId="{CB69C66E-B51B-43DC-B11E-64C1C6735EFC}" type="presOf" srcId="{AE8B48F8-C18A-4D24-BB18-2A527D8CA4D2}" destId="{6C2FBA9C-F8C0-47FA-A2CD-8760E97E0F36}" srcOrd="0" destOrd="0" presId="urn:microsoft.com/office/officeart/2009/layout/CirclePictureHierarchy"/>
    <dgm:cxn modelId="{9C063076-E74B-4855-B811-DEF0BC288085}" type="presOf" srcId="{E6F86DAC-2ABD-4B9D-A6AF-173E9501CB35}" destId="{F1E6B888-4970-4E8E-96D6-75A510E72B10}" srcOrd="0" destOrd="0" presId="urn:microsoft.com/office/officeart/2009/layout/CirclePictureHierarchy"/>
    <dgm:cxn modelId="{A39CF27D-1AC4-4532-AE1F-6E4657F11C68}" type="presOf" srcId="{12BDC024-791F-498F-8DAC-4ACCF663885D}" destId="{71405D73-D254-426D-BBD3-26F67DC70209}" srcOrd="0" destOrd="0" presId="urn:microsoft.com/office/officeart/2009/layout/CirclePictureHierarchy"/>
    <dgm:cxn modelId="{F5084A8E-29C9-4FCB-BDC3-98E2245EE85F}" type="presOf" srcId="{6DCA4964-BD6C-4801-986B-0C3007B2531A}" destId="{33FA9C20-C48C-437E-BFB4-BBE6F9F272E8}" srcOrd="0" destOrd="0" presId="urn:microsoft.com/office/officeart/2009/layout/CirclePictureHierarchy"/>
    <dgm:cxn modelId="{5DDCA1E5-4B2E-4BAD-8492-D74E09C954AC}" srcId="{A578C9F4-F2DE-4BFF-8D47-34BA7A967DB8}" destId="{76F3A29B-CE56-4738-A9DB-25FB4A83E1B6}" srcOrd="0" destOrd="0" parTransId="{E6F86DAC-2ABD-4B9D-A6AF-173E9501CB35}" sibTransId="{BF91EB78-07C5-45E9-B3A5-5CE3102960E9}"/>
    <dgm:cxn modelId="{11EB89E7-B3F1-44EC-A184-7D32C70419C8}" type="presOf" srcId="{E50E8212-3C76-4C2F-91D9-895CC84678FC}" destId="{F72BAF53-FA50-468E-8CAC-1CC5556185E1}" srcOrd="0" destOrd="0" presId="urn:microsoft.com/office/officeart/2009/layout/CirclePictureHierarchy"/>
    <dgm:cxn modelId="{B5B52AEC-B5E8-4E50-8CB3-408F64B85937}" type="presOf" srcId="{65012E61-A558-4A5D-9DEB-0393F2A3AE2E}" destId="{46CD51B2-1D53-4389-9FB7-A28E1C561960}" srcOrd="0" destOrd="0" presId="urn:microsoft.com/office/officeart/2009/layout/CirclePictureHierarchy"/>
    <dgm:cxn modelId="{0766C4D4-B42E-41CC-9F57-DEFA0F164468}" type="presParOf" srcId="{F72BAF53-FA50-468E-8CAC-1CC5556185E1}" destId="{FE13A2AD-20F2-4822-8D2B-B32257DB8282}" srcOrd="0" destOrd="0" presId="urn:microsoft.com/office/officeart/2009/layout/CirclePictureHierarchy"/>
    <dgm:cxn modelId="{EE51F054-2631-4BF5-A9F5-54A88D1BD73F}" type="presParOf" srcId="{FE13A2AD-20F2-4822-8D2B-B32257DB8282}" destId="{BB7B70CC-E30B-4601-91EB-C00311227F32}" srcOrd="0" destOrd="0" presId="urn:microsoft.com/office/officeart/2009/layout/CirclePictureHierarchy"/>
    <dgm:cxn modelId="{0B93D94E-6999-4692-B7BC-060005B15FAF}" type="presParOf" srcId="{BB7B70CC-E30B-4601-91EB-C00311227F32}" destId="{9B9D15E4-7517-4A84-A5CE-45DC8E685B47}" srcOrd="0" destOrd="0" presId="urn:microsoft.com/office/officeart/2009/layout/CirclePictureHierarchy"/>
    <dgm:cxn modelId="{001FD6A4-842B-4C1F-A9B9-FF0AF51EE4E0}" type="presParOf" srcId="{BB7B70CC-E30B-4601-91EB-C00311227F32}" destId="{0FEB2AA0-7A7E-4CBD-B50C-6E980F396FC1}" srcOrd="1" destOrd="0" presId="urn:microsoft.com/office/officeart/2009/layout/CirclePictureHierarchy"/>
    <dgm:cxn modelId="{9E0B77FF-9FBA-457A-B539-C042B4225CFC}" type="presParOf" srcId="{FE13A2AD-20F2-4822-8D2B-B32257DB8282}" destId="{A2E24D16-AE9A-4E70-ADC9-23EA6990C3BD}" srcOrd="1" destOrd="0" presId="urn:microsoft.com/office/officeart/2009/layout/CirclePictureHierarchy"/>
    <dgm:cxn modelId="{59FB40FF-7E9D-4D0B-8CA7-05F89CBA0B3F}" type="presParOf" srcId="{A2E24D16-AE9A-4E70-ADC9-23EA6990C3BD}" destId="{F1E6B888-4970-4E8E-96D6-75A510E72B10}" srcOrd="0" destOrd="0" presId="urn:microsoft.com/office/officeart/2009/layout/CirclePictureHierarchy"/>
    <dgm:cxn modelId="{14CA2519-D52E-4142-B51C-46DB4BF85C69}" type="presParOf" srcId="{A2E24D16-AE9A-4E70-ADC9-23EA6990C3BD}" destId="{2434B47C-B516-4412-AAF7-CD42F55C973B}" srcOrd="1" destOrd="0" presId="urn:microsoft.com/office/officeart/2009/layout/CirclePictureHierarchy"/>
    <dgm:cxn modelId="{94FCA5D6-8271-423F-806E-B9A5AD5849AF}" type="presParOf" srcId="{2434B47C-B516-4412-AAF7-CD42F55C973B}" destId="{5402B15B-CABE-4CEF-A5D1-FBB1979E7C2C}" srcOrd="0" destOrd="0" presId="urn:microsoft.com/office/officeart/2009/layout/CirclePictureHierarchy"/>
    <dgm:cxn modelId="{E017B849-536E-4959-B281-0F6688701A6D}" type="presParOf" srcId="{5402B15B-CABE-4CEF-A5D1-FBB1979E7C2C}" destId="{DA2343F7-6D00-4CEF-9786-625BE7221AFA}" srcOrd="0" destOrd="0" presId="urn:microsoft.com/office/officeart/2009/layout/CirclePictureHierarchy"/>
    <dgm:cxn modelId="{8A807395-CDB9-4D53-A961-EB1B2EFB4FC6}" type="presParOf" srcId="{5402B15B-CABE-4CEF-A5D1-FBB1979E7C2C}" destId="{D609B2AB-8CAA-4788-9EBF-DB851687DB77}" srcOrd="1" destOrd="0" presId="urn:microsoft.com/office/officeart/2009/layout/CirclePictureHierarchy"/>
    <dgm:cxn modelId="{22887285-9443-471A-92EA-D5930DD519BA}" type="presParOf" srcId="{2434B47C-B516-4412-AAF7-CD42F55C973B}" destId="{DA116830-12AE-4251-AFD4-9F5CE7C5B47D}" srcOrd="1" destOrd="0" presId="urn:microsoft.com/office/officeart/2009/layout/CirclePictureHierarchy"/>
    <dgm:cxn modelId="{F1072AFB-27D7-43DB-8A41-BBA0A74A81FF}" type="presParOf" srcId="{A2E24D16-AE9A-4E70-ADC9-23EA6990C3BD}" destId="{71405D73-D254-426D-BBD3-26F67DC70209}" srcOrd="2" destOrd="0" presId="urn:microsoft.com/office/officeart/2009/layout/CirclePictureHierarchy"/>
    <dgm:cxn modelId="{82A1C171-0E22-4F81-9FF7-50577EA2D216}" type="presParOf" srcId="{A2E24D16-AE9A-4E70-ADC9-23EA6990C3BD}" destId="{EEE474D5-CB33-4F96-8869-97E29248FF1C}" srcOrd="3" destOrd="0" presId="urn:microsoft.com/office/officeart/2009/layout/CirclePictureHierarchy"/>
    <dgm:cxn modelId="{B768781C-CAB4-440A-9B7A-53B767A6BD36}" type="presParOf" srcId="{EEE474D5-CB33-4F96-8869-97E29248FF1C}" destId="{9E75DF0A-6976-4AA0-8099-AF423B29301F}" srcOrd="0" destOrd="0" presId="urn:microsoft.com/office/officeart/2009/layout/CirclePictureHierarchy"/>
    <dgm:cxn modelId="{CB46B8D9-5699-4552-AD84-732728B72421}" type="presParOf" srcId="{9E75DF0A-6976-4AA0-8099-AF423B29301F}" destId="{2FA6367D-468F-4680-A43F-70B02675EB11}" srcOrd="0" destOrd="0" presId="urn:microsoft.com/office/officeart/2009/layout/CirclePictureHierarchy"/>
    <dgm:cxn modelId="{070D5F03-118D-40E6-8D07-45C57DFABDFE}" type="presParOf" srcId="{9E75DF0A-6976-4AA0-8099-AF423B29301F}" destId="{46CD51B2-1D53-4389-9FB7-A28E1C561960}" srcOrd="1" destOrd="0" presId="urn:microsoft.com/office/officeart/2009/layout/CirclePictureHierarchy"/>
    <dgm:cxn modelId="{D314327A-C0DE-4817-9F1A-E53BBA9E86C5}" type="presParOf" srcId="{EEE474D5-CB33-4F96-8869-97E29248FF1C}" destId="{C68D6748-672B-4B1C-AE2C-DF2BC90E412B}" srcOrd="1" destOrd="0" presId="urn:microsoft.com/office/officeart/2009/layout/CirclePictureHierarchy"/>
    <dgm:cxn modelId="{5EC5961B-7966-499A-8937-B4B4C66B4198}" type="presParOf" srcId="{A2E24D16-AE9A-4E70-ADC9-23EA6990C3BD}" destId="{33FA9C20-C48C-437E-BFB4-BBE6F9F272E8}" srcOrd="4" destOrd="0" presId="urn:microsoft.com/office/officeart/2009/layout/CirclePictureHierarchy"/>
    <dgm:cxn modelId="{2FC19E45-9165-45C3-9974-1E8879207A18}" type="presParOf" srcId="{A2E24D16-AE9A-4E70-ADC9-23EA6990C3BD}" destId="{AE48E8FB-78EF-4B5C-B3A2-C810DED0059D}" srcOrd="5" destOrd="0" presId="urn:microsoft.com/office/officeart/2009/layout/CirclePictureHierarchy"/>
    <dgm:cxn modelId="{09A87C29-3413-41C1-BC94-A692EC75030C}" type="presParOf" srcId="{AE48E8FB-78EF-4B5C-B3A2-C810DED0059D}" destId="{5044F7A3-2667-4FC6-B5F4-DC3AE74BAF26}" srcOrd="0" destOrd="0" presId="urn:microsoft.com/office/officeart/2009/layout/CirclePictureHierarchy"/>
    <dgm:cxn modelId="{E6A57B0E-04DE-440D-9A0A-A08CF3853EC9}" type="presParOf" srcId="{5044F7A3-2667-4FC6-B5F4-DC3AE74BAF26}" destId="{CFC082CB-131C-42BD-9408-E68C9F944997}" srcOrd="0" destOrd="0" presId="urn:microsoft.com/office/officeart/2009/layout/CirclePictureHierarchy"/>
    <dgm:cxn modelId="{38E90FBF-10F1-4E99-82B4-D15E58C62BFE}" type="presParOf" srcId="{5044F7A3-2667-4FC6-B5F4-DC3AE74BAF26}" destId="{6C2FBA9C-F8C0-47FA-A2CD-8760E97E0F36}" srcOrd="1" destOrd="0" presId="urn:microsoft.com/office/officeart/2009/layout/CirclePictureHierarchy"/>
    <dgm:cxn modelId="{F586342F-66A8-467E-9FCE-CB532429C011}" type="presParOf" srcId="{AE48E8FB-78EF-4B5C-B3A2-C810DED0059D}" destId="{24F52CDA-2F22-46ED-88FF-1892F4C24D39}" srcOrd="1" destOrd="0" presId="urn:microsoft.com/office/officeart/2009/layout/CirclePictureHierarchy"/>
  </dgm:cxnLst>
  <dgm:bg>
    <a:noFill/>
  </dgm:bg>
  <dgm:whole>
    <a:ln w="38100">
      <a:noFill/>
      <a:extLst>
        <a:ext uri="{C807C97D-BFC1-408E-A445-0C87EB9F89A2}">
          <ask:lineSketchStyleProps xmlns:ask="http://schemas.microsoft.com/office/drawing/2018/sketchyshapes">
            <ask:type>
              <ask:lineSketchNone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A9C20-C48C-437E-BFB4-BBE6F9F272E8}">
      <dsp:nvSpPr>
        <dsp:cNvPr id="0" name=""/>
        <dsp:cNvSpPr/>
      </dsp:nvSpPr>
      <dsp:spPr>
        <a:xfrm>
          <a:off x="2087729" y="1121129"/>
          <a:ext cx="1773535" cy="196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45"/>
              </a:lnTo>
              <a:lnTo>
                <a:pt x="1773535" y="99245"/>
              </a:lnTo>
              <a:lnTo>
                <a:pt x="1773535" y="196928"/>
              </a:lnTo>
            </a:path>
          </a:pathLst>
        </a:custGeom>
        <a:noFill/>
        <a:ln w="19050" cap="flat" cmpd="sng" algn="ctr">
          <a:solidFill>
            <a:schemeClr val="bg2">
              <a:lumMod val="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05D73-D254-426D-BBD3-26F67DC70209}">
      <dsp:nvSpPr>
        <dsp:cNvPr id="0" name=""/>
        <dsp:cNvSpPr/>
      </dsp:nvSpPr>
      <dsp:spPr>
        <a:xfrm>
          <a:off x="2041656" y="1121129"/>
          <a:ext cx="91440" cy="202655"/>
        </a:xfrm>
        <a:custGeom>
          <a:avLst/>
          <a:gdLst/>
          <a:ahLst/>
          <a:cxnLst/>
          <a:rect l="0" t="0" r="0" b="0"/>
          <a:pathLst>
            <a:path>
              <a:moveTo>
                <a:pt x="46072" y="0"/>
              </a:moveTo>
              <a:lnTo>
                <a:pt x="46072" y="104972"/>
              </a:lnTo>
              <a:lnTo>
                <a:pt x="45720" y="104972"/>
              </a:lnTo>
              <a:lnTo>
                <a:pt x="45720" y="202655"/>
              </a:lnTo>
            </a:path>
          </a:pathLst>
        </a:custGeom>
        <a:noFill/>
        <a:ln w="19050" cap="flat" cmpd="sng" algn="ctr">
          <a:solidFill>
            <a:schemeClr val="bg2">
              <a:lumMod val="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6B888-4970-4E8E-96D6-75A510E72B10}">
      <dsp:nvSpPr>
        <dsp:cNvPr id="0" name=""/>
        <dsp:cNvSpPr/>
      </dsp:nvSpPr>
      <dsp:spPr>
        <a:xfrm>
          <a:off x="417872" y="1121129"/>
          <a:ext cx="1669857" cy="193852"/>
        </a:xfrm>
        <a:custGeom>
          <a:avLst/>
          <a:gdLst/>
          <a:ahLst/>
          <a:cxnLst/>
          <a:rect l="0" t="0" r="0" b="0"/>
          <a:pathLst>
            <a:path>
              <a:moveTo>
                <a:pt x="1669857" y="0"/>
              </a:moveTo>
              <a:lnTo>
                <a:pt x="1669857" y="96169"/>
              </a:lnTo>
              <a:lnTo>
                <a:pt x="0" y="96169"/>
              </a:lnTo>
              <a:lnTo>
                <a:pt x="0" y="193852"/>
              </a:lnTo>
            </a:path>
          </a:pathLst>
        </a:custGeom>
        <a:noFill/>
        <a:ln w="19050" cap="flat" cmpd="sng" algn="ctr">
          <a:solidFill>
            <a:schemeClr val="bg2">
              <a:lumMod val="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D15E4-7517-4A84-A5CE-45DC8E685B47}">
      <dsp:nvSpPr>
        <dsp:cNvPr id="0" name=""/>
        <dsp:cNvSpPr/>
      </dsp:nvSpPr>
      <dsp:spPr>
        <a:xfrm>
          <a:off x="1775144" y="495958"/>
          <a:ext cx="625170" cy="6251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B2AA0-7A7E-4CBD-B50C-6E980F396FC1}">
      <dsp:nvSpPr>
        <dsp:cNvPr id="0" name=""/>
        <dsp:cNvSpPr/>
      </dsp:nvSpPr>
      <dsp:spPr>
        <a:xfrm>
          <a:off x="2400314" y="494395"/>
          <a:ext cx="937755" cy="6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rPr>
            <a:t>Chef de projet</a:t>
          </a:r>
        </a:p>
      </dsp:txBody>
      <dsp:txXfrm>
        <a:off x="2400314" y="494395"/>
        <a:ext cx="937755" cy="625170"/>
      </dsp:txXfrm>
    </dsp:sp>
    <dsp:sp modelId="{DA2343F7-6D00-4CEF-9786-625BE7221AFA}">
      <dsp:nvSpPr>
        <dsp:cNvPr id="0" name=""/>
        <dsp:cNvSpPr/>
      </dsp:nvSpPr>
      <dsp:spPr>
        <a:xfrm>
          <a:off x="105286" y="1314981"/>
          <a:ext cx="625170" cy="62517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9B2AB-8CAA-4788-9EBF-DB851687DB77}">
      <dsp:nvSpPr>
        <dsp:cNvPr id="0" name=""/>
        <dsp:cNvSpPr/>
      </dsp:nvSpPr>
      <dsp:spPr>
        <a:xfrm>
          <a:off x="697007" y="1314981"/>
          <a:ext cx="937755" cy="6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rPr>
            <a:t>Dev HTML</a:t>
          </a:r>
        </a:p>
      </dsp:txBody>
      <dsp:txXfrm>
        <a:off x="697007" y="1314981"/>
        <a:ext cx="937755" cy="625170"/>
      </dsp:txXfrm>
    </dsp:sp>
    <dsp:sp modelId="{2FA6367D-468F-4680-A43F-70B02675EB11}">
      <dsp:nvSpPr>
        <dsp:cNvPr id="0" name=""/>
        <dsp:cNvSpPr/>
      </dsp:nvSpPr>
      <dsp:spPr>
        <a:xfrm>
          <a:off x="1774791" y="1323784"/>
          <a:ext cx="625170" cy="62517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51B2-1D53-4389-9FB7-A28E1C561960}">
      <dsp:nvSpPr>
        <dsp:cNvPr id="0" name=""/>
        <dsp:cNvSpPr/>
      </dsp:nvSpPr>
      <dsp:spPr>
        <a:xfrm>
          <a:off x="2387929" y="1329404"/>
          <a:ext cx="1155024" cy="6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rPr>
            <a:t>Graphiste</a:t>
          </a:r>
        </a:p>
      </dsp:txBody>
      <dsp:txXfrm>
        <a:off x="2387929" y="1329404"/>
        <a:ext cx="1155024" cy="625170"/>
      </dsp:txXfrm>
    </dsp:sp>
    <dsp:sp modelId="{CFC082CB-131C-42BD-9408-E68C9F944997}">
      <dsp:nvSpPr>
        <dsp:cNvPr id="0" name=""/>
        <dsp:cNvSpPr/>
      </dsp:nvSpPr>
      <dsp:spPr>
        <a:xfrm>
          <a:off x="3548679" y="1318057"/>
          <a:ext cx="625170" cy="62517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FBA9C-F8C0-47FA-A2CD-8760E97E0F36}">
      <dsp:nvSpPr>
        <dsp:cNvPr id="0" name=""/>
        <dsp:cNvSpPr/>
      </dsp:nvSpPr>
      <dsp:spPr>
        <a:xfrm>
          <a:off x="4173849" y="1316494"/>
          <a:ext cx="937755" cy="6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rgbClr val="FBFBFB"/>
              </a:solidFill>
              <a:latin typeface="Consolas" panose="020B0609020204030204" pitchFamily="49" charset="0"/>
            </a:rPr>
            <a:t>Dev SQL PHP</a:t>
          </a:r>
        </a:p>
      </dsp:txBody>
      <dsp:txXfrm>
        <a:off x="4173849" y="1316494"/>
        <a:ext cx="937755" cy="625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81329-CD2C-4F39-9131-DD5C7075453F}" type="datetimeFigureOut">
              <a:rPr lang="fr-FR" smtClean="0"/>
              <a:t>04/12/2020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84420-E682-49FC-B8AE-3A295D6588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75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6544F-8246-4DCC-B590-13CB5AA6E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6CFE77-0DC9-4ADB-9729-416ED1169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834285-2846-4800-8EAC-388DA80E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D0024-F9A6-42C2-8D50-371B62D607E5}" type="datetime1">
              <a:rPr lang="fr-FR" smtClean="0"/>
              <a:t>04/12/2020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AF8DBB-CD7E-4BB9-A4DB-16E2BFED3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A66DF-0E33-4582-A1B3-21F87EBE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537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7E9EB7-A6BD-4DEF-9A66-F2A39DC9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98F90B-6381-4338-BFB5-BFC2E6C7E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5796CA-7AE6-4E86-996D-8DC5C0B99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F2E1-E003-47FD-AAF4-3203A010714B}" type="datetime1">
              <a:rPr lang="fr-FR" smtClean="0"/>
              <a:t>04/12/2020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1A069F-0F20-492B-872C-98910177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DF79DB-AF31-4933-9C75-90A836E7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258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7739E70-3FD3-4649-8F39-5F978A011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666086-500E-48A2-9EB3-AC1CE8E89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DFB444-0A53-4894-BF75-5FCEF062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E1CB-52DA-45F5-B854-CCCC597329E3}" type="datetime1">
              <a:rPr lang="fr-FR" smtClean="0"/>
              <a:t>04/12/2020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9376F5-7029-4145-B1D1-7313C9A2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A4AF20-C780-407D-A5D6-FE568B34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2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B96AB-A4E5-4B63-83FA-7201F505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5D9094-3CF1-45A8-ADAB-DE674B205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0DCDFA-E116-4A40-A8DB-CFFE96938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4344-EA65-478A-A50E-F0FBCB7CDFAC}" type="datetime1">
              <a:rPr lang="fr-FR" smtClean="0"/>
              <a:t>04/12/2020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02691E-E5BC-443B-9D72-B5E4CF04D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C1A991-35C2-49E1-B25D-11EA96E7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43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979A8-8295-423A-9B8B-62542290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6512B3-642B-4559-8065-0D032CDDD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8F3DC5-2E8E-47B2-B97F-3A4101B1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226D-9356-4E40-8957-BE0455A9EE11}" type="datetime1">
              <a:rPr lang="fr-FR" smtClean="0"/>
              <a:t>04/12/2020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8F637E-B0F2-47C8-9FFF-A316D167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19DEC2-7271-46FC-B61A-EC2498BA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13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0CCA7D-02F6-4619-AAB9-DB4E412C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E345B0-FFAD-453C-8FB7-EA30E9A76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0A10BF-10B7-4FD1-8EF5-5CCF5591F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592D87-4F66-4298-A5CC-8E19F5CB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6192-ED0B-4DBD-8FFD-1E022F73BF75}" type="datetime1">
              <a:rPr lang="fr-FR" smtClean="0"/>
              <a:t>04/12/2020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5930AB-11F4-4762-B681-62A16460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2CCE9E-F588-4E88-9414-7AFBE86E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05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71EDD-480E-4663-88F4-4E19A6F2E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9CE1F3-461E-408F-B11E-F0D972226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43EA0E-7388-4453-BBFE-60458C61A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52A6D0D-EC06-46A2-A303-E821AD928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C8381A9-EA56-410F-8B03-74B07390D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B5CE3D7-0786-476C-8424-111A5A14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ECAE-E0C0-4EFC-BCE8-56B5110E2C73}" type="datetime1">
              <a:rPr lang="fr-FR" smtClean="0"/>
              <a:t>04/12/2020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1C20F4-D73B-41B4-9F0F-10A20663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C64F38E-2046-400F-8CD5-918C094C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56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6C06DF-C16B-4890-A8F4-29B1711E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EE9153-CCE4-47A1-9BFA-2C2691B4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C933A-F1D0-4D3D-A1D0-D04EF839BD23}" type="datetime1">
              <a:rPr lang="fr-FR" smtClean="0"/>
              <a:t>04/12/2020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B590A8-B7B4-42DA-8169-F53B996C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5C55BD-3F51-4FE7-89F9-3ACEF4D0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36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4F9284-CEDF-4E25-93A7-E05D7A59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9028B-EF5A-44DE-980F-ACE062D7BED6}" type="datetime1">
              <a:rPr lang="fr-FR" smtClean="0"/>
              <a:t>04/12/2020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1A85C0-6F36-48CB-BD1D-B81BD0AA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F2357C-AB1F-402D-8186-7D99DE70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45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67D0A-2776-4A94-98D4-6D59B569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A83DA7-F767-41E8-BEEF-A67265C0E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953515-3C38-4670-9DC4-F8FB2C2E8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9C7985-4B23-4196-9367-B62D33A2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29C4-F097-45F6-B539-F143A3AD8DB0}" type="datetime1">
              <a:rPr lang="fr-FR" smtClean="0"/>
              <a:t>04/12/2020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0C6FE8-9AEB-4392-A1E9-84A9F360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1F70D4-243A-4BE7-9817-DD27BC07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65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3538D-FF7B-4A29-9D18-7E3803F7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8CDD811-0354-48CE-B2FE-624C32388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D4BD0D-9D0C-4468-A373-2527A3713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51EE9F-BE7B-45B3-9075-B4C346FD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EEDA-38BB-49DA-9BCF-DFBE6DE5079D}" type="datetime1">
              <a:rPr lang="fr-FR" smtClean="0"/>
              <a:t>04/12/2020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D6FFF9-C42C-4D7E-B1B1-AC1F5748E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D998D6-776C-46AE-BBA8-14B50BC2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64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25B30B1-A24A-4425-8538-5B617C6C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5C7291-7D1D-4AA4-92A8-E9AE73F41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0287AD-6DF1-4264-A01C-93C757AA9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409EF-D2C8-4553-A6B2-083E08900D0D}" type="datetime1">
              <a:rPr lang="fr-FR" smtClean="0"/>
              <a:t>04/12/2020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9A18EE-4D81-4188-AE2F-08ACD512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244BD3-D908-4F94-8F4D-9328AC9B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E8A96-189A-4A9A-8896-4B1A95CA2E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56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05A6A64-CF0D-4F66-A474-DBE7C69D9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34" y="0"/>
            <a:ext cx="4845472" cy="6858000"/>
          </a:xfrm>
          <a:prstGeom prst="rect">
            <a:avLst/>
          </a:prstGeom>
          <a:effectLst>
            <a:glow rad="508000">
              <a:schemeClr val="tx2">
                <a:alpha val="25000"/>
              </a:schemeClr>
            </a:glow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D3C5785-5E18-4F89-ABCE-496B3633CD3A}"/>
              </a:ext>
            </a:extLst>
          </p:cNvPr>
          <p:cNvCxnSpPr>
            <a:cxnSpLocks/>
          </p:cNvCxnSpPr>
          <p:nvPr/>
        </p:nvCxnSpPr>
        <p:spPr>
          <a:xfrm>
            <a:off x="358241" y="1592834"/>
            <a:ext cx="0" cy="12332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F132F00A-A1FF-4642-906C-5A76C86D50EC}"/>
              </a:ext>
            </a:extLst>
          </p:cNvPr>
          <p:cNvCxnSpPr>
            <a:cxnSpLocks/>
          </p:cNvCxnSpPr>
          <p:nvPr/>
        </p:nvCxnSpPr>
        <p:spPr>
          <a:xfrm>
            <a:off x="367198" y="3897866"/>
            <a:ext cx="0" cy="12332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D7B47EE-68D5-4D2B-9256-2B5C283FC006}"/>
              </a:ext>
            </a:extLst>
          </p:cNvPr>
          <p:cNvCxnSpPr>
            <a:cxnSpLocks/>
          </p:cNvCxnSpPr>
          <p:nvPr/>
        </p:nvCxnSpPr>
        <p:spPr>
          <a:xfrm>
            <a:off x="8628833" y="1632594"/>
            <a:ext cx="0" cy="12332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B8C6DAA-B8C6-4244-B529-35AF36CB1CC5}"/>
              </a:ext>
            </a:extLst>
          </p:cNvPr>
          <p:cNvCxnSpPr>
            <a:cxnSpLocks/>
          </p:cNvCxnSpPr>
          <p:nvPr/>
        </p:nvCxnSpPr>
        <p:spPr>
          <a:xfrm>
            <a:off x="8627731" y="3881353"/>
            <a:ext cx="0" cy="12332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5F413497-A594-49A3-BA1D-49BB101330E3}"/>
              </a:ext>
            </a:extLst>
          </p:cNvPr>
          <p:cNvSpPr txBox="1"/>
          <p:nvPr/>
        </p:nvSpPr>
        <p:spPr>
          <a:xfrm>
            <a:off x="930019" y="595618"/>
            <a:ext cx="10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5733BB-9A1C-42BA-B306-5A424830254E}"/>
              </a:ext>
            </a:extLst>
          </p:cNvPr>
          <p:cNvSpPr txBox="1"/>
          <p:nvPr/>
        </p:nvSpPr>
        <p:spPr>
          <a:xfrm>
            <a:off x="518188" y="1592834"/>
            <a:ext cx="1907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Rockwell Nova Cond" panose="020B0604020202020204" pitchFamily="18" charset="0"/>
              </a:rPr>
              <a:t>Chef de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741484A-A234-486C-98C2-C6AC27005731}"/>
              </a:ext>
            </a:extLst>
          </p:cNvPr>
          <p:cNvSpPr txBox="1"/>
          <p:nvPr/>
        </p:nvSpPr>
        <p:spPr>
          <a:xfrm>
            <a:off x="729134" y="236117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Oliver </a:t>
            </a:r>
            <a:r>
              <a:rPr lang="fr-FR" dirty="0" err="1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Sirugue</a:t>
            </a:r>
            <a:endParaRPr lang="fr-FR" dirty="0">
              <a:solidFill>
                <a:schemeClr val="bg1"/>
              </a:solidFill>
              <a:latin typeface="Rockwell Nova Cond" panose="02060506020205020403" pitchFamily="18" charset="0"/>
              <a:cs typeface="Courier New" panose="02070309020205020404" pitchFamily="49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917C245-03B7-4C9C-A69E-B7AFDF545619}"/>
              </a:ext>
            </a:extLst>
          </p:cNvPr>
          <p:cNvSpPr txBox="1"/>
          <p:nvPr/>
        </p:nvSpPr>
        <p:spPr>
          <a:xfrm>
            <a:off x="518188" y="3876040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Développeur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0043BE6-C930-4001-A24A-FA5F8D50890B}"/>
              </a:ext>
            </a:extLst>
          </p:cNvPr>
          <p:cNvSpPr txBox="1"/>
          <p:nvPr/>
        </p:nvSpPr>
        <p:spPr>
          <a:xfrm>
            <a:off x="711980" y="464696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Julien </a:t>
            </a:r>
            <a:r>
              <a:rPr lang="fr-FR" dirty="0" err="1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Pirat</a:t>
            </a:r>
            <a:endParaRPr lang="fr-FR" dirty="0">
              <a:solidFill>
                <a:schemeClr val="bg1"/>
              </a:solidFill>
              <a:latin typeface="Rockwell Nova Cond" panose="02060506020205020403" pitchFamily="18" charset="0"/>
              <a:cs typeface="Courier New" panose="02070309020205020404" pitchFamily="49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AB9AD2-DDB5-4759-B02D-DEEAC6B37B09}"/>
              </a:ext>
            </a:extLst>
          </p:cNvPr>
          <p:cNvSpPr txBox="1"/>
          <p:nvPr/>
        </p:nvSpPr>
        <p:spPr>
          <a:xfrm>
            <a:off x="8793832" y="1632594"/>
            <a:ext cx="3039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Développeur web / html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A8E452C-85B2-43D9-98DD-C86DF793E56B}"/>
              </a:ext>
            </a:extLst>
          </p:cNvPr>
          <p:cNvSpPr txBox="1"/>
          <p:nvPr/>
        </p:nvSpPr>
        <p:spPr>
          <a:xfrm>
            <a:off x="9001476" y="236117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Luka Poulet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48DBD5C-9D45-406B-98B1-89B97347928A}"/>
              </a:ext>
            </a:extLst>
          </p:cNvPr>
          <p:cNvSpPr txBox="1"/>
          <p:nvPr/>
        </p:nvSpPr>
        <p:spPr>
          <a:xfrm>
            <a:off x="8793832" y="3897866"/>
            <a:ext cx="2948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Développeur web / </a:t>
            </a:r>
            <a:r>
              <a:rPr lang="fr-FR" sz="2000" b="1" dirty="0" err="1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css</a:t>
            </a:r>
            <a:endParaRPr lang="fr-FR" sz="2000" b="1" dirty="0">
              <a:solidFill>
                <a:schemeClr val="bg1"/>
              </a:solidFill>
              <a:latin typeface="Rockwell Nova Cond" panose="02060506020205020403" pitchFamily="18" charset="0"/>
              <a:cs typeface="Courier New" panose="02070309020205020404" pitchFamily="49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7C84861-B25C-4400-9D3B-9C9A6C2352D2}"/>
              </a:ext>
            </a:extLst>
          </p:cNvPr>
          <p:cNvSpPr txBox="1"/>
          <p:nvPr/>
        </p:nvSpPr>
        <p:spPr>
          <a:xfrm>
            <a:off x="9001476" y="464696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ckwell Nova Cond" panose="02060506020205020403" pitchFamily="18" charset="0"/>
                <a:cs typeface="Courier New" panose="02070309020205020404" pitchFamily="49" charset="0"/>
              </a:rPr>
              <a:t>Justin Sornay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9DBCBF-73D8-4AC4-9EDB-99048529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30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5A612A-66CB-40C7-9CD7-A8D796612B89}"/>
              </a:ext>
            </a:extLst>
          </p:cNvPr>
          <p:cNvSpPr/>
          <p:nvPr/>
        </p:nvSpPr>
        <p:spPr>
          <a:xfrm>
            <a:off x="627914" y="456456"/>
            <a:ext cx="757133" cy="7078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FB6AC7-4401-4B08-A80F-04845CA8AFC2}"/>
              </a:ext>
            </a:extLst>
          </p:cNvPr>
          <p:cNvSpPr txBox="1"/>
          <p:nvPr/>
        </p:nvSpPr>
        <p:spPr>
          <a:xfrm>
            <a:off x="1844801" y="518011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Rockwell Nova Cond" panose="02060506020205020403" pitchFamily="18" charset="0"/>
                <a:cs typeface="Courier New" panose="02070309020205020404" pitchFamily="49" charset="0"/>
              </a:rPr>
              <a:t>Un premier rendu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8C95D7-FF06-4566-AF85-548EB631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10</a:t>
            </a:fld>
            <a:endParaRPr lang="fr-FR"/>
          </a:p>
        </p:txBody>
      </p:sp>
      <p:pic>
        <p:nvPicPr>
          <p:cNvPr id="9" name="Graphique 8" descr="Renard avec un remplissage uni">
            <a:extLst>
              <a:ext uri="{FF2B5EF4-FFF2-40B4-BE49-F238E27FC236}">
                <a16:creationId xmlns:a16="http://schemas.microsoft.com/office/drawing/2014/main" id="{A9B7CA58-FB09-44BD-AD12-07E2C66D9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3360" y="579981"/>
            <a:ext cx="913839" cy="91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4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684748-E3A4-41D3-B429-D4A4A1F2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11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1FF9A9-4A56-4745-B376-EE1985FBF477}"/>
              </a:ext>
            </a:extLst>
          </p:cNvPr>
          <p:cNvSpPr/>
          <p:nvPr/>
        </p:nvSpPr>
        <p:spPr>
          <a:xfrm>
            <a:off x="627914" y="456456"/>
            <a:ext cx="757133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F21317-F93B-46E9-AAF0-E3807A017295}"/>
              </a:ext>
            </a:extLst>
          </p:cNvPr>
          <p:cNvSpPr txBox="1"/>
          <p:nvPr/>
        </p:nvSpPr>
        <p:spPr>
          <a:xfrm>
            <a:off x="1844801" y="518011"/>
            <a:ext cx="4046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Rockwell Nova Cond" panose="02060506020205020403" pitchFamily="18" charset="0"/>
                <a:cs typeface="Courier New" panose="02070309020205020404" pitchFamily="49" charset="0"/>
              </a:rPr>
              <a:t>Nos objectifs réalisés et avenir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502920-C955-4764-BA94-4399FE922EB3}"/>
              </a:ext>
            </a:extLst>
          </p:cNvPr>
          <p:cNvSpPr/>
          <p:nvPr/>
        </p:nvSpPr>
        <p:spPr>
          <a:xfrm>
            <a:off x="915170" y="1526379"/>
            <a:ext cx="5026266" cy="48136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9AD847-00D7-44E3-A4FB-6C97950CE81D}"/>
              </a:ext>
            </a:extLst>
          </p:cNvPr>
          <p:cNvSpPr/>
          <p:nvPr/>
        </p:nvSpPr>
        <p:spPr>
          <a:xfrm>
            <a:off x="6327534" y="1526379"/>
            <a:ext cx="5026266" cy="481361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413AA9-1CD7-49C0-A5C7-87059D881E53}"/>
              </a:ext>
            </a:extLst>
          </p:cNvPr>
          <p:cNvSpPr txBox="1"/>
          <p:nvPr/>
        </p:nvSpPr>
        <p:spPr>
          <a:xfrm>
            <a:off x="1006678" y="1587935"/>
            <a:ext cx="482367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2">
                    <a:lumMod val="10000"/>
                  </a:schemeClr>
                </a:solidFill>
                <a:latin typeface="Rockwell Nova Cond" panose="02060506020205020403" pitchFamily="18" charset="0"/>
              </a:rPr>
              <a:t>Objectifs fixés à ce jour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EDCC1C-9AD6-4746-A503-75E99C2F51BC}"/>
              </a:ext>
            </a:extLst>
          </p:cNvPr>
          <p:cNvSpPr txBox="1"/>
          <p:nvPr/>
        </p:nvSpPr>
        <p:spPr>
          <a:xfrm>
            <a:off x="6428831" y="1587935"/>
            <a:ext cx="482367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2">
                    <a:lumMod val="10000"/>
                  </a:schemeClr>
                </a:solidFill>
                <a:latin typeface="Rockwell Nova Cond" panose="02060506020205020403" pitchFamily="18" charset="0"/>
              </a:rPr>
              <a:t>Objectifs à réalisés</a:t>
            </a:r>
          </a:p>
        </p:txBody>
      </p:sp>
      <p:pic>
        <p:nvPicPr>
          <p:cNvPr id="14" name="Graphique 13" descr="Badge croix avec un remplissage uni">
            <a:extLst>
              <a:ext uri="{FF2B5EF4-FFF2-40B4-BE49-F238E27FC236}">
                <a16:creationId xmlns:a16="http://schemas.microsoft.com/office/drawing/2014/main" id="{8559D740-0B7C-44C7-991A-EB1EC0052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6798" y="1639981"/>
            <a:ext cx="357569" cy="357569"/>
          </a:xfrm>
          <a:prstGeom prst="rect">
            <a:avLst/>
          </a:prstGeom>
        </p:spPr>
      </p:pic>
      <p:pic>
        <p:nvPicPr>
          <p:cNvPr id="16" name="Graphique 15" descr="Badge Tick1 avec un remplissage uni">
            <a:extLst>
              <a:ext uri="{FF2B5EF4-FFF2-40B4-BE49-F238E27FC236}">
                <a16:creationId xmlns:a16="http://schemas.microsoft.com/office/drawing/2014/main" id="{B3C061BF-046B-4C59-9D70-D74692E9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4645" y="1639981"/>
            <a:ext cx="357569" cy="35756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9C8F284-4042-4150-8143-AE7BDEB044C8}"/>
              </a:ext>
            </a:extLst>
          </p:cNvPr>
          <p:cNvSpPr txBox="1"/>
          <p:nvPr/>
        </p:nvSpPr>
        <p:spPr>
          <a:xfrm>
            <a:off x="1016467" y="2240914"/>
            <a:ext cx="4823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Grande partie des pages principales terminés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Création de compte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Connection à son compte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Information personnelle de son compte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Se déconnecter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Page forum avec liste des topics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Création de topic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Liste des messages poster dans chaque topic a l’heure et la personne responsable du message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Envoie de message dans chaque topic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143300D-039B-4EC0-913C-E9ED7E48DAD5}"/>
              </a:ext>
            </a:extLst>
          </p:cNvPr>
          <p:cNvSpPr txBox="1"/>
          <p:nvPr/>
        </p:nvSpPr>
        <p:spPr>
          <a:xfrm>
            <a:off x="6428830" y="2240914"/>
            <a:ext cx="4823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Terminer les différentes pages (html, design)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Système de panel administratif avec condition PHP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Peaufinage du forum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Relire et commenter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FBFBFB"/>
                </a:solidFill>
                <a:latin typeface="Consolas" panose="020B0609020204030204" pitchFamily="49" charset="0"/>
              </a:rPr>
              <a:t>Illustrer notre rapport de projet</a:t>
            </a:r>
          </a:p>
        </p:txBody>
      </p:sp>
      <p:pic>
        <p:nvPicPr>
          <p:cNvPr id="22" name="Graphique 21" descr="Ordinateur portable avec téléphone et calculatrice">
            <a:extLst>
              <a:ext uri="{FF2B5EF4-FFF2-40B4-BE49-F238E27FC236}">
                <a16:creationId xmlns:a16="http://schemas.microsoft.com/office/drawing/2014/main" id="{C51093E0-81EA-471F-936A-51ED4E012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7911" y="4669671"/>
            <a:ext cx="1457671" cy="14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1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9ABB97C-5D80-48FD-BFF0-657CB3B2E910}"/>
              </a:ext>
            </a:extLst>
          </p:cNvPr>
          <p:cNvSpPr txBox="1"/>
          <p:nvPr/>
        </p:nvSpPr>
        <p:spPr>
          <a:xfrm>
            <a:off x="825813" y="330277"/>
            <a:ext cx="2055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i="1" dirty="0">
                <a:solidFill>
                  <a:schemeClr val="bg2">
                    <a:lumMod val="10000"/>
                  </a:schemeClr>
                </a:solidFill>
                <a:latin typeface="Rockwell Nova Cond" panose="02060506020205020403" pitchFamily="18" charset="0"/>
              </a:rPr>
              <a:t>Sommaire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991E0A-0F19-4EDB-98F8-0CBC14B7E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04" y="1883733"/>
            <a:ext cx="2467229" cy="3812992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6BFA0-8B1E-4A0D-8DFF-25A5D61BA9CE}"/>
              </a:ext>
            </a:extLst>
          </p:cNvPr>
          <p:cNvSpPr/>
          <p:nvPr/>
        </p:nvSpPr>
        <p:spPr>
          <a:xfrm>
            <a:off x="4558840" y="1780989"/>
            <a:ext cx="598902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E67397-B97E-44F1-86C7-3B0DB098A38F}"/>
              </a:ext>
            </a:extLst>
          </p:cNvPr>
          <p:cNvSpPr/>
          <p:nvPr/>
        </p:nvSpPr>
        <p:spPr>
          <a:xfrm>
            <a:off x="5157742" y="2629804"/>
            <a:ext cx="598902" cy="5847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9E22B-6962-4B02-9EE5-23F128BD1366}"/>
              </a:ext>
            </a:extLst>
          </p:cNvPr>
          <p:cNvSpPr/>
          <p:nvPr/>
        </p:nvSpPr>
        <p:spPr>
          <a:xfrm>
            <a:off x="6355546" y="4280635"/>
            <a:ext cx="598902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EA8AAA-39D8-4C3A-9FBA-54CED76680AA}"/>
              </a:ext>
            </a:extLst>
          </p:cNvPr>
          <p:cNvSpPr/>
          <p:nvPr/>
        </p:nvSpPr>
        <p:spPr>
          <a:xfrm>
            <a:off x="5756644" y="3449318"/>
            <a:ext cx="598902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9E4B85-6BFB-46C3-A4DA-8D92FE64ECBE}"/>
              </a:ext>
            </a:extLst>
          </p:cNvPr>
          <p:cNvSpPr/>
          <p:nvPr/>
        </p:nvSpPr>
        <p:spPr>
          <a:xfrm>
            <a:off x="6954448" y="5111950"/>
            <a:ext cx="598902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0BD7603-96AD-40B5-871F-CA2CB955E244}"/>
              </a:ext>
            </a:extLst>
          </p:cNvPr>
          <p:cNvCxnSpPr>
            <a:cxnSpLocks/>
          </p:cNvCxnSpPr>
          <p:nvPr/>
        </p:nvCxnSpPr>
        <p:spPr>
          <a:xfrm>
            <a:off x="825813" y="1161274"/>
            <a:ext cx="1828800" cy="0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37B89D8F-840C-4F37-BCBA-4BEDE72A669D}"/>
              </a:ext>
            </a:extLst>
          </p:cNvPr>
          <p:cNvCxnSpPr>
            <a:cxnSpLocks/>
          </p:cNvCxnSpPr>
          <p:nvPr/>
        </p:nvCxnSpPr>
        <p:spPr>
          <a:xfrm>
            <a:off x="3662200" y="1811689"/>
            <a:ext cx="2811105" cy="3914312"/>
          </a:xfrm>
          <a:prstGeom prst="straightConnector1">
            <a:avLst/>
          </a:prstGeom>
          <a:ln w="571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B27EE85D-7F0A-4A8B-ADF2-825571EA6E3B}"/>
              </a:ext>
            </a:extLst>
          </p:cNvPr>
          <p:cNvSpPr txBox="1"/>
          <p:nvPr/>
        </p:nvSpPr>
        <p:spPr>
          <a:xfrm>
            <a:off x="5481591" y="1818347"/>
            <a:ext cx="303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Rockwell Nova Cond" panose="02060506020205020403" pitchFamily="18" charset="0"/>
                <a:cs typeface="Courier New" panose="02070309020205020404" pitchFamily="49" charset="0"/>
              </a:rPr>
              <a:t>Notre organisation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1709DE-175F-4AC7-9139-67A62195B1DF}"/>
              </a:ext>
            </a:extLst>
          </p:cNvPr>
          <p:cNvSpPr txBox="1"/>
          <p:nvPr/>
        </p:nvSpPr>
        <p:spPr>
          <a:xfrm>
            <a:off x="6093475" y="2657720"/>
            <a:ext cx="172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Rockwell Nova Cond" panose="02060506020205020403" pitchFamily="18" charset="0"/>
                <a:cs typeface="Courier New" panose="02070309020205020404" pitchFamily="49" charset="0"/>
              </a:rPr>
              <a:t>Nos échecs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315C7EC-718C-487C-9CAC-D85A62D2B1DC}"/>
              </a:ext>
            </a:extLst>
          </p:cNvPr>
          <p:cNvSpPr txBox="1"/>
          <p:nvPr/>
        </p:nvSpPr>
        <p:spPr>
          <a:xfrm>
            <a:off x="6761642" y="3480097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Rockwell Nova Cond" panose="02060506020205020403" pitchFamily="18" charset="0"/>
                <a:cs typeface="Courier New" panose="02070309020205020404" pitchFamily="49" charset="0"/>
              </a:rPr>
              <a:t>Une restructuration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6196EEC-590C-473E-A085-F4CC6AD0848C}"/>
              </a:ext>
            </a:extLst>
          </p:cNvPr>
          <p:cNvSpPr txBox="1"/>
          <p:nvPr/>
        </p:nvSpPr>
        <p:spPr>
          <a:xfrm>
            <a:off x="7253899" y="4311412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Rockwell Nova Cond" panose="02060506020205020403" pitchFamily="18" charset="0"/>
                <a:cs typeface="Courier New" panose="02070309020205020404" pitchFamily="49" charset="0"/>
              </a:rPr>
              <a:t>La base de données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9CAD591-8B9A-4B26-BF6F-355FF42A5D61}"/>
              </a:ext>
            </a:extLst>
          </p:cNvPr>
          <p:cNvSpPr txBox="1"/>
          <p:nvPr/>
        </p:nvSpPr>
        <p:spPr>
          <a:xfrm>
            <a:off x="7956474" y="5141847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Rockwell Nova Cond" panose="02060506020205020403" pitchFamily="18" charset="0"/>
                <a:cs typeface="Courier New" panose="02070309020205020404" pitchFamily="49" charset="0"/>
              </a:rPr>
              <a:t>Un premier rendu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65EF8E-AEC7-4F5B-8435-3D28A3AC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7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3F0078-89CA-4212-8E88-E57842BE1879}"/>
              </a:ext>
            </a:extLst>
          </p:cNvPr>
          <p:cNvSpPr/>
          <p:nvPr/>
        </p:nvSpPr>
        <p:spPr>
          <a:xfrm>
            <a:off x="627914" y="456456"/>
            <a:ext cx="757133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5A4AAC-BD7E-4E80-84A4-869AE1C30557}"/>
              </a:ext>
            </a:extLst>
          </p:cNvPr>
          <p:cNvSpPr txBox="1"/>
          <p:nvPr/>
        </p:nvSpPr>
        <p:spPr>
          <a:xfrm>
            <a:off x="1844801" y="518011"/>
            <a:ext cx="343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Rockwell Nova Cond" panose="02060506020205020403" pitchFamily="18" charset="0"/>
                <a:cs typeface="Courier New" panose="02070309020205020404" pitchFamily="49" charset="0"/>
              </a:rPr>
              <a:t>Notre organisation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BB1AB4-96B7-4BF3-AFBA-66B8B7BE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 descr="Une image contenant intérieur, ordinateur, capture d’écran, guichet&#10;&#10;Description générée automatiquement">
            <a:extLst>
              <a:ext uri="{FF2B5EF4-FFF2-40B4-BE49-F238E27FC236}">
                <a16:creationId xmlns:a16="http://schemas.microsoft.com/office/drawing/2014/main" id="{E4E8D0D5-5DB2-4135-9304-4F7A6A268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29" y="2869035"/>
            <a:ext cx="5172465" cy="30318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F8C5A8-CE08-44F5-9F96-1698506D0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306" y="2101500"/>
            <a:ext cx="6308851" cy="348475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ECCE25B-3783-4C6B-AA2E-9F24D4AC263C}"/>
              </a:ext>
            </a:extLst>
          </p:cNvPr>
          <p:cNvSpPr txBox="1"/>
          <p:nvPr/>
        </p:nvSpPr>
        <p:spPr>
          <a:xfrm>
            <a:off x="6739229" y="3613047"/>
            <a:ext cx="1324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Trello</a:t>
            </a:r>
            <a:endParaRPr lang="fr-FR" sz="20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02810C-9532-4E7F-A41B-57D12872B665}"/>
              </a:ext>
            </a:extLst>
          </p:cNvPr>
          <p:cNvSpPr txBox="1"/>
          <p:nvPr/>
        </p:nvSpPr>
        <p:spPr>
          <a:xfrm>
            <a:off x="3991041" y="2216806"/>
            <a:ext cx="150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Discord</a:t>
            </a:r>
            <a:endParaRPr lang="fr-FR" sz="2000" b="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36D3D52-57AB-4568-858C-2843BEC3838B}"/>
              </a:ext>
            </a:extLst>
          </p:cNvPr>
          <p:cNvSpPr txBox="1"/>
          <p:nvPr/>
        </p:nvSpPr>
        <p:spPr>
          <a:xfrm>
            <a:off x="6739230" y="1802478"/>
            <a:ext cx="5172464" cy="707886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Pour notre organisation nous avons utilisé 3 logiciels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B1D733-954D-4FA9-A5BF-1EEEE98F2D6F}"/>
              </a:ext>
            </a:extLst>
          </p:cNvPr>
          <p:cNvSpPr txBox="1"/>
          <p:nvPr/>
        </p:nvSpPr>
        <p:spPr>
          <a:xfrm>
            <a:off x="4404926" y="752593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latin typeface="Rockwell Nova Cond" panose="02060506020205020403" pitchFamily="18" charset="0"/>
              </a:rPr>
              <a:t>Présentation général &amp; Fonctionnalités attendus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959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D41D9-3763-4865-9402-11BF235C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4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AE6B4CB-641F-483F-BD5D-65E0D4319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6611" y="1617174"/>
            <a:ext cx="8255348" cy="465183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5C722C0-15D1-4A17-9C7B-3B064333652F}"/>
              </a:ext>
            </a:extLst>
          </p:cNvPr>
          <p:cNvSpPr txBox="1"/>
          <p:nvPr/>
        </p:nvSpPr>
        <p:spPr>
          <a:xfrm>
            <a:off x="7518503" y="2376083"/>
            <a:ext cx="2184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GitHub</a:t>
            </a:r>
            <a:endParaRPr lang="fr-FR" sz="1600" b="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51A21B82-1BAF-4D7F-87C9-CEEEE8CEE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714904"/>
              </p:ext>
            </p:extLst>
          </p:nvPr>
        </p:nvGraphicFramePr>
        <p:xfrm>
          <a:off x="210041" y="2898476"/>
          <a:ext cx="5113214" cy="2437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8F86F57-FF0B-4775-8A99-CB7B0B2434E6}"/>
              </a:ext>
            </a:extLst>
          </p:cNvPr>
          <p:cNvSpPr/>
          <p:nvPr/>
        </p:nvSpPr>
        <p:spPr>
          <a:xfrm>
            <a:off x="627914" y="456456"/>
            <a:ext cx="757133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1691DB-C296-4970-96C6-3FDB3AD93BBD}"/>
              </a:ext>
            </a:extLst>
          </p:cNvPr>
          <p:cNvSpPr txBox="1"/>
          <p:nvPr/>
        </p:nvSpPr>
        <p:spPr>
          <a:xfrm>
            <a:off x="1844801" y="518011"/>
            <a:ext cx="3432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Rockwell Nova Cond" panose="02060506020205020403" pitchFamily="18" charset="0"/>
                <a:cs typeface="Courier New" panose="02070309020205020404" pitchFamily="49" charset="0"/>
              </a:rPr>
              <a:t>Notre organisation</a:t>
            </a:r>
          </a:p>
        </p:txBody>
      </p:sp>
      <p:sp>
        <p:nvSpPr>
          <p:cNvPr id="10" name="Arc plein 9">
            <a:extLst>
              <a:ext uri="{FF2B5EF4-FFF2-40B4-BE49-F238E27FC236}">
                <a16:creationId xmlns:a16="http://schemas.microsoft.com/office/drawing/2014/main" id="{A13FEFF7-077D-410D-BC38-043C87273632}"/>
              </a:ext>
            </a:extLst>
          </p:cNvPr>
          <p:cNvSpPr/>
          <p:nvPr/>
        </p:nvSpPr>
        <p:spPr>
          <a:xfrm rot="10800000">
            <a:off x="3975591" y="4463081"/>
            <a:ext cx="188118" cy="147636"/>
          </a:xfrm>
          <a:custGeom>
            <a:avLst/>
            <a:gdLst>
              <a:gd name="connsiteX0" fmla="*/ 18 w 188118"/>
              <a:gd name="connsiteY0" fmla="*/ 75278 h 147636"/>
              <a:gd name="connsiteX1" fmla="*/ 56169 w 188118"/>
              <a:gd name="connsiteY1" fmla="*/ 6254 h 147636"/>
              <a:gd name="connsiteX2" fmla="*/ 135891 w 188118"/>
              <a:gd name="connsiteY2" fmla="*/ 7702 h 147636"/>
              <a:gd name="connsiteX3" fmla="*/ 187760 w 188118"/>
              <a:gd name="connsiteY3" fmla="*/ 80251 h 147636"/>
              <a:gd name="connsiteX4" fmla="*/ 159923 w 188118"/>
              <a:gd name="connsiteY4" fmla="*/ 78340 h 147636"/>
              <a:gd name="connsiteX5" fmla="*/ 120675 w 188118"/>
              <a:gd name="connsiteY5" fmla="*/ 31752 h 147636"/>
              <a:gd name="connsiteX6" fmla="*/ 70049 w 188118"/>
              <a:gd name="connsiteY6" fmla="*/ 31003 h 147636"/>
              <a:gd name="connsiteX7" fmla="*/ 27891 w 188118"/>
              <a:gd name="connsiteY7" fmla="*/ 74845 h 147636"/>
              <a:gd name="connsiteX8" fmla="*/ 18 w 188118"/>
              <a:gd name="connsiteY8" fmla="*/ 75278 h 14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118" h="147636" fill="none" extrusionOk="0">
                <a:moveTo>
                  <a:pt x="18" y="75278"/>
                </a:moveTo>
                <a:cubicBezTo>
                  <a:pt x="-838" y="49950"/>
                  <a:pt x="24473" y="21834"/>
                  <a:pt x="56169" y="6254"/>
                </a:cubicBezTo>
                <a:cubicBezTo>
                  <a:pt x="78469" y="-2848"/>
                  <a:pt x="115663" y="3135"/>
                  <a:pt x="135891" y="7702"/>
                </a:cubicBezTo>
                <a:cubicBezTo>
                  <a:pt x="171147" y="21607"/>
                  <a:pt x="185487" y="51639"/>
                  <a:pt x="187760" y="80251"/>
                </a:cubicBezTo>
                <a:cubicBezTo>
                  <a:pt x="182008" y="81929"/>
                  <a:pt x="170187" y="79006"/>
                  <a:pt x="159923" y="78340"/>
                </a:cubicBezTo>
                <a:cubicBezTo>
                  <a:pt x="156761" y="58701"/>
                  <a:pt x="141765" y="35997"/>
                  <a:pt x="120675" y="31752"/>
                </a:cubicBezTo>
                <a:cubicBezTo>
                  <a:pt x="105561" y="26499"/>
                  <a:pt x="89647" y="22731"/>
                  <a:pt x="70049" y="31003"/>
                </a:cubicBezTo>
                <a:cubicBezTo>
                  <a:pt x="47872" y="37167"/>
                  <a:pt x="28992" y="54259"/>
                  <a:pt x="27891" y="74845"/>
                </a:cubicBezTo>
                <a:cubicBezTo>
                  <a:pt x="14032" y="75803"/>
                  <a:pt x="10321" y="75039"/>
                  <a:pt x="18" y="75278"/>
                </a:cubicBezTo>
                <a:close/>
              </a:path>
              <a:path w="188118" h="147636" stroke="0" extrusionOk="0">
                <a:moveTo>
                  <a:pt x="18" y="75278"/>
                </a:moveTo>
                <a:cubicBezTo>
                  <a:pt x="1067" y="43048"/>
                  <a:pt x="17213" y="24425"/>
                  <a:pt x="56169" y="6254"/>
                </a:cubicBezTo>
                <a:cubicBezTo>
                  <a:pt x="76101" y="-7025"/>
                  <a:pt x="110404" y="-1609"/>
                  <a:pt x="135891" y="7702"/>
                </a:cubicBezTo>
                <a:cubicBezTo>
                  <a:pt x="166690" y="29178"/>
                  <a:pt x="190579" y="52472"/>
                  <a:pt x="187760" y="80251"/>
                </a:cubicBezTo>
                <a:cubicBezTo>
                  <a:pt x="180359" y="82120"/>
                  <a:pt x="167216" y="76414"/>
                  <a:pt x="159923" y="78340"/>
                </a:cubicBezTo>
                <a:cubicBezTo>
                  <a:pt x="164301" y="62671"/>
                  <a:pt x="146600" y="37833"/>
                  <a:pt x="120675" y="31752"/>
                </a:cubicBezTo>
                <a:cubicBezTo>
                  <a:pt x="105327" y="27083"/>
                  <a:pt x="86762" y="29015"/>
                  <a:pt x="70049" y="31003"/>
                </a:cubicBezTo>
                <a:cubicBezTo>
                  <a:pt x="46036" y="40017"/>
                  <a:pt x="28909" y="50304"/>
                  <a:pt x="27891" y="74845"/>
                </a:cubicBezTo>
                <a:cubicBezTo>
                  <a:pt x="20964" y="76067"/>
                  <a:pt x="6195" y="72972"/>
                  <a:pt x="18" y="75278"/>
                </a:cubicBezTo>
                <a:close/>
              </a:path>
            </a:pathLst>
          </a:custGeom>
          <a:solidFill>
            <a:srgbClr val="964B00">
              <a:alpha val="89804"/>
            </a:srgbClr>
          </a:solidFill>
          <a:ln>
            <a:solidFill>
              <a:srgbClr val="964B00">
                <a:alpha val="89804"/>
              </a:srgbClr>
            </a:solidFill>
            <a:extLst>
              <a:ext uri="{C807C97D-BFC1-408E-A445-0C87EB9F89A2}">
                <ask:lineSketchStyleProps xmlns:ask="http://schemas.microsoft.com/office/drawing/2018/sketchyshapes" sd="530092914">
                  <a:prstGeom prst="blockArc">
                    <a:avLst>
                      <a:gd name="adj1" fmla="val 10746625"/>
                      <a:gd name="adj2" fmla="val 235669"/>
                      <a:gd name="adj3" fmla="val 1888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943FA18-AE8E-4403-9992-7BD623A95802}"/>
              </a:ext>
            </a:extLst>
          </p:cNvPr>
          <p:cNvSpPr txBox="1"/>
          <p:nvPr/>
        </p:nvSpPr>
        <p:spPr>
          <a:xfrm>
            <a:off x="4404926" y="752593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latin typeface="Rockwell Nova Cond" panose="02060506020205020403" pitchFamily="18" charset="0"/>
              </a:rPr>
              <a:t>Méthode &amp; Gestion du projet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7956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 descr="Renard contour">
            <a:extLst>
              <a:ext uri="{FF2B5EF4-FFF2-40B4-BE49-F238E27FC236}">
                <a16:creationId xmlns:a16="http://schemas.microsoft.com/office/drawing/2014/main" id="{86763675-4CA2-4C76-9021-E4AF55C45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1474" y="1511304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986F8-8C04-4B7E-B9B6-255ED5BC27F1}"/>
              </a:ext>
            </a:extLst>
          </p:cNvPr>
          <p:cNvSpPr/>
          <p:nvPr/>
        </p:nvSpPr>
        <p:spPr>
          <a:xfrm>
            <a:off x="627914" y="456456"/>
            <a:ext cx="757133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4AAF4C-66A0-4A39-92C2-6DCCA4A361F4}"/>
              </a:ext>
            </a:extLst>
          </p:cNvPr>
          <p:cNvSpPr txBox="1"/>
          <p:nvPr/>
        </p:nvSpPr>
        <p:spPr>
          <a:xfrm>
            <a:off x="1844801" y="518011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Rockwell Nova Cond" panose="02060506020205020403" pitchFamily="18" charset="0"/>
                <a:cs typeface="Courier New" panose="02070309020205020404" pitchFamily="49" charset="0"/>
              </a:rPr>
              <a:t>Nos échecs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2DF6B4-E59B-4F0E-937F-75D693D2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5</a:t>
            </a:fld>
            <a:endParaRPr lang="fr-FR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A9581B6-7703-4570-809A-54013270B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2" y="4039457"/>
            <a:ext cx="4443478" cy="2499456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2A1F86-4691-44E2-B0F1-F58403ADA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48" y="2214443"/>
            <a:ext cx="6488939" cy="3650028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22121E-27A1-4DD1-B11A-90EBFDC94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2" y="1416816"/>
            <a:ext cx="4443478" cy="249945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F78FCA8-E216-4314-8550-610E0B0135D6}"/>
              </a:ext>
            </a:extLst>
          </p:cNvPr>
          <p:cNvSpPr txBox="1"/>
          <p:nvPr/>
        </p:nvSpPr>
        <p:spPr>
          <a:xfrm>
            <a:off x="5255648" y="1416816"/>
            <a:ext cx="5381592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fr-FR" sz="2400" i="1" u="sng" dirty="0">
                <a:solidFill>
                  <a:schemeClr val="bg2">
                    <a:lumMod val="10000"/>
                  </a:schemeClr>
                </a:solidFill>
                <a:latin typeface="Rockwell Nova Cond" panose="02060506020205020403" pitchFamily="18" charset="0"/>
              </a:rPr>
              <a:t>Réalisé sans maquette au préalable</a:t>
            </a:r>
          </a:p>
        </p:txBody>
      </p:sp>
    </p:spTree>
    <p:extLst>
      <p:ext uri="{BB962C8B-B14F-4D97-AF65-F5344CB8AC3E}">
        <p14:creationId xmlns:p14="http://schemas.microsoft.com/office/powerpoint/2010/main" val="152895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D78101-C5FE-4CEC-BA3E-4A0708A1B9AF}"/>
              </a:ext>
            </a:extLst>
          </p:cNvPr>
          <p:cNvSpPr/>
          <p:nvPr/>
        </p:nvSpPr>
        <p:spPr>
          <a:xfrm>
            <a:off x="627914" y="456456"/>
            <a:ext cx="757133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5D5055-EF96-4040-AA50-AE3F02A9C50D}"/>
              </a:ext>
            </a:extLst>
          </p:cNvPr>
          <p:cNvSpPr txBox="1"/>
          <p:nvPr/>
        </p:nvSpPr>
        <p:spPr>
          <a:xfrm>
            <a:off x="1844801" y="518011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Rockwell Nova Cond" panose="02060506020205020403" pitchFamily="18" charset="0"/>
                <a:cs typeface="Courier New" panose="02070309020205020404" pitchFamily="49" charset="0"/>
              </a:rPr>
              <a:t>Une restructuration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6023F8-6E19-44EC-A651-023EB80E6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"/>
          <a:stretch/>
        </p:blipFill>
        <p:spPr>
          <a:xfrm>
            <a:off x="8257645" y="456456"/>
            <a:ext cx="3516509" cy="201175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2213E0-2DC2-4452-BFB3-1D02C7A160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"/>
          <a:stretch/>
        </p:blipFill>
        <p:spPr>
          <a:xfrm>
            <a:off x="8258301" y="4465067"/>
            <a:ext cx="3517163" cy="2017623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28CEA00-AAC6-4875-B171-FFBB6C1E68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r="1008"/>
          <a:stretch/>
        </p:blipFill>
        <p:spPr>
          <a:xfrm>
            <a:off x="8258299" y="2463245"/>
            <a:ext cx="3516511" cy="2001822"/>
          </a:xfrm>
          <a:prstGeom prst="rect">
            <a:avLst/>
          </a:prstGeom>
        </p:spPr>
      </p:pic>
      <p:pic>
        <p:nvPicPr>
          <p:cNvPr id="11" name="Image 10" descr="Une image contenant capture d’écran, moniteur, ordinateur, écran&#10;&#10;Description générée automatiquement">
            <a:extLst>
              <a:ext uri="{FF2B5EF4-FFF2-40B4-BE49-F238E27FC236}">
                <a16:creationId xmlns:a16="http://schemas.microsoft.com/office/drawing/2014/main" id="{57AB31D8-3218-4812-B37C-6A9D0CD53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57" y="2339224"/>
            <a:ext cx="3044107" cy="164889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19BEBBA-C0F6-4D5A-882D-578FAA6D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57" y="3988115"/>
            <a:ext cx="3044107" cy="1485587"/>
          </a:xfrm>
          <a:prstGeom prst="rect">
            <a:avLst/>
          </a:prstGeom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539AE3-A837-4E60-A9DF-0B025685F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42" y="5473702"/>
            <a:ext cx="3044106" cy="88264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4AA7069-7EE1-4AEE-A991-4FBC14683351}"/>
              </a:ext>
            </a:extLst>
          </p:cNvPr>
          <p:cNvSpPr txBox="1"/>
          <p:nvPr/>
        </p:nvSpPr>
        <p:spPr>
          <a:xfrm>
            <a:off x="6814803" y="457457"/>
            <a:ext cx="107273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2">
                    <a:lumMod val="10000"/>
                  </a:schemeClr>
                </a:solidFill>
                <a:latin typeface="Rockwell Nova Cond" panose="02060506020205020403" pitchFamily="18" charset="0"/>
              </a:rPr>
              <a:t>Maquette</a:t>
            </a:r>
            <a:endParaRPr lang="fr-FR" i="1" dirty="0">
              <a:solidFill>
                <a:schemeClr val="bg2">
                  <a:lumMod val="10000"/>
                </a:schemeClr>
              </a:solidFill>
              <a:latin typeface="Rockwell Nova Cond" panose="02060506020205020403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BA3EE7-1B42-40B9-B776-1183C2172D22}"/>
              </a:ext>
            </a:extLst>
          </p:cNvPr>
          <p:cNvSpPr txBox="1"/>
          <p:nvPr/>
        </p:nvSpPr>
        <p:spPr>
          <a:xfrm>
            <a:off x="6867668" y="5896570"/>
            <a:ext cx="965329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400" i="1" dirty="0">
                <a:solidFill>
                  <a:schemeClr val="bg2">
                    <a:lumMod val="10000"/>
                  </a:schemeClr>
                </a:solidFill>
                <a:latin typeface="Rockwell Nova Cond" panose="02060506020205020403" pitchFamily="18" charset="0"/>
              </a:rPr>
              <a:t>Résultat</a:t>
            </a:r>
            <a:endParaRPr lang="fr-FR" i="1" dirty="0">
              <a:solidFill>
                <a:schemeClr val="bg2">
                  <a:lumMod val="10000"/>
                </a:schemeClr>
              </a:solidFill>
              <a:latin typeface="Rockwell Nova Cond" panose="02060506020205020403" pitchFamily="18" charset="0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305F912-0324-4C8A-A607-DF7D78D42E2C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7350333" y="919122"/>
            <a:ext cx="835" cy="497744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D07B95ED-FE7A-45E8-9024-A70F09945208}"/>
              </a:ext>
            </a:extLst>
          </p:cNvPr>
          <p:cNvSpPr txBox="1"/>
          <p:nvPr/>
        </p:nvSpPr>
        <p:spPr>
          <a:xfrm>
            <a:off x="435092" y="2643082"/>
            <a:ext cx="2432042" cy="193899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  <a:effectLst>
            <a:reflection blurRad="6350" stA="50000" endA="275" endPos="400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400" dirty="0">
                <a:solidFill>
                  <a:schemeClr val="bg2">
                    <a:lumMod val="10000"/>
                  </a:schemeClr>
                </a:solidFill>
                <a:latin typeface="Rockwell Nova Cond" panose="02060506020205020403" pitchFamily="18" charset="0"/>
              </a:rPr>
              <a:t>Une </a:t>
            </a:r>
            <a:r>
              <a:rPr lang="fr-FR" sz="2400" i="1" u="sng" dirty="0">
                <a:solidFill>
                  <a:schemeClr val="bg2">
                    <a:lumMod val="10000"/>
                  </a:schemeClr>
                </a:solidFill>
                <a:latin typeface="Rockwell Nova Cond" panose="02060506020205020403" pitchFamily="18" charset="0"/>
              </a:rPr>
              <a:t>Maquette</a:t>
            </a:r>
            <a:r>
              <a:rPr lang="fr-FR" sz="2400" dirty="0">
                <a:solidFill>
                  <a:schemeClr val="bg2">
                    <a:lumMod val="10000"/>
                  </a:schemeClr>
                </a:solidFill>
                <a:latin typeface="Rockwell Nova Cond" panose="02060506020205020403" pitchFamily="18" charset="0"/>
              </a:rPr>
              <a:t> est indispensable pour démarrer sur une bonne base et maintenir un objectif claire et définie</a:t>
            </a:r>
          </a:p>
        </p:txBody>
      </p:sp>
      <p:pic>
        <p:nvPicPr>
          <p:cNvPr id="15" name="Image 5">
            <a:extLst>
              <a:ext uri="{FF2B5EF4-FFF2-40B4-BE49-F238E27FC236}">
                <a16:creationId xmlns:a16="http://schemas.microsoft.com/office/drawing/2014/main" id="{0498FEB7-68DB-41AC-86D9-0CF8F12E40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" t="11594" r="3870" b="31339"/>
          <a:stretch/>
        </p:blipFill>
        <p:spPr>
          <a:xfrm>
            <a:off x="3397601" y="1883848"/>
            <a:ext cx="3002752" cy="9107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 15" descr="Une image contenant capture d’écran, moniteur, ordinateur, écran&#10;&#10;Description générée automatiquement">
            <a:extLst>
              <a:ext uri="{FF2B5EF4-FFF2-40B4-BE49-F238E27FC236}">
                <a16:creationId xmlns:a16="http://schemas.microsoft.com/office/drawing/2014/main" id="{A60829FE-D10B-47A4-8555-9B3D4E9AC9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92"/>
          <a:stretch/>
        </p:blipFill>
        <p:spPr>
          <a:xfrm>
            <a:off x="3392694" y="1605337"/>
            <a:ext cx="3051997" cy="290342"/>
          </a:xfrm>
          <a:prstGeom prst="rect">
            <a:avLst/>
          </a:prstGeom>
        </p:spPr>
      </p:pic>
      <p:pic>
        <p:nvPicPr>
          <p:cNvPr id="18" name="Image 17" descr="Une image contenant capture d’écran, moniteur, ordinateur, écran&#10;&#10;Description générée automatiquement">
            <a:extLst>
              <a:ext uri="{FF2B5EF4-FFF2-40B4-BE49-F238E27FC236}">
                <a16:creationId xmlns:a16="http://schemas.microsoft.com/office/drawing/2014/main" id="{F7CF1D47-5883-4C1F-9111-CEF6239812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9" t="19135" b="35630"/>
          <a:stretch/>
        </p:blipFill>
        <p:spPr>
          <a:xfrm>
            <a:off x="6395446" y="1895679"/>
            <a:ext cx="49245" cy="793402"/>
          </a:xfrm>
          <a:prstGeom prst="rect">
            <a:avLst/>
          </a:prstGeom>
        </p:spPr>
      </p:pic>
      <p:sp>
        <p:nvSpPr>
          <p:cNvPr id="32" name="Espace réservé du numéro de diapositive 51">
            <a:extLst>
              <a:ext uri="{FF2B5EF4-FFF2-40B4-BE49-F238E27FC236}">
                <a16:creationId xmlns:a16="http://schemas.microsoft.com/office/drawing/2014/main" id="{C7E921AA-A2F0-448A-BF5C-B681A511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E8A96-189A-4A9A-8896-4B1A95CA2E2C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85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70A53BD-006C-4386-81AD-87BB7EB73A04}"/>
              </a:ext>
            </a:extLst>
          </p:cNvPr>
          <p:cNvSpPr/>
          <p:nvPr/>
        </p:nvSpPr>
        <p:spPr>
          <a:xfrm>
            <a:off x="276225" y="1704975"/>
            <a:ext cx="9492619" cy="4543426"/>
          </a:xfrm>
          <a:prstGeom prst="rect">
            <a:avLst/>
          </a:prstGeom>
          <a:solidFill>
            <a:srgbClr val="E7E6E6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AAAD9D-5BF0-4148-BFC8-915DEBC451D2}"/>
              </a:ext>
            </a:extLst>
          </p:cNvPr>
          <p:cNvSpPr/>
          <p:nvPr/>
        </p:nvSpPr>
        <p:spPr>
          <a:xfrm>
            <a:off x="627914" y="456456"/>
            <a:ext cx="757133" cy="7078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8756E-C65A-490C-8FDE-0CA42E2E7610}"/>
              </a:ext>
            </a:extLst>
          </p:cNvPr>
          <p:cNvSpPr txBox="1"/>
          <p:nvPr/>
        </p:nvSpPr>
        <p:spPr>
          <a:xfrm>
            <a:off x="1844801" y="518011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Rockwell Nova Cond" panose="02060506020205020403" pitchFamily="18" charset="0"/>
                <a:cs typeface="Courier New" panose="02070309020205020404" pitchFamily="49" charset="0"/>
              </a:rPr>
              <a:t>La 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7D5ED1-6E7D-4510-82AC-8ADA1C11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056" y="0"/>
            <a:ext cx="2186824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FDF1F7D-0CB7-44C6-A056-D590908EA88D}"/>
              </a:ext>
            </a:extLst>
          </p:cNvPr>
          <p:cNvSpPr txBox="1"/>
          <p:nvPr/>
        </p:nvSpPr>
        <p:spPr>
          <a:xfrm>
            <a:off x="4444338" y="717579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latin typeface="Rockwell Nova Cond" panose="02060506020205020403" pitchFamily="18" charset="0"/>
              </a:rPr>
              <a:t>Structuration du PHP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F794AD-6211-48FD-8D13-2C20376AEE68}"/>
              </a:ext>
            </a:extLst>
          </p:cNvPr>
          <p:cNvSpPr txBox="1"/>
          <p:nvPr/>
        </p:nvSpPr>
        <p:spPr>
          <a:xfrm>
            <a:off x="1141512" y="5204983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Login.html</a:t>
            </a:r>
          </a:p>
          <a:p>
            <a:r>
              <a:rPr lang="fr-FR" dirty="0">
                <a:latin typeface="Consolas" panose="020B0609020204030204" pitchFamily="49" charset="0"/>
              </a:rPr>
              <a:t>Register.html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98682C0-1C64-49B1-8373-8F3428892040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flipV="1">
            <a:off x="3120029" y="5531989"/>
            <a:ext cx="3396685" cy="26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E294E20-BAFB-4528-A076-F309B10B899B}"/>
              </a:ext>
            </a:extLst>
          </p:cNvPr>
          <p:cNvSpPr txBox="1"/>
          <p:nvPr/>
        </p:nvSpPr>
        <p:spPr>
          <a:xfrm>
            <a:off x="3834768" y="5148986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Rockwell Nova Cond" panose="02060506020205020403" pitchFamily="18" charset="0"/>
              </a:rPr>
              <a:t>Utilise une page php</a:t>
            </a:r>
          </a:p>
        </p:txBody>
      </p:sp>
      <p:sp>
        <p:nvSpPr>
          <p:cNvPr id="13" name="Accolade fermante 12">
            <a:extLst>
              <a:ext uri="{FF2B5EF4-FFF2-40B4-BE49-F238E27FC236}">
                <a16:creationId xmlns:a16="http://schemas.microsoft.com/office/drawing/2014/main" id="{72BC46E1-1D3B-4512-9611-E2B4EFC5A3C0}"/>
              </a:ext>
            </a:extLst>
          </p:cNvPr>
          <p:cNvSpPr/>
          <p:nvPr/>
        </p:nvSpPr>
        <p:spPr>
          <a:xfrm>
            <a:off x="2885137" y="5211487"/>
            <a:ext cx="234892" cy="64633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39E9D98-2B2A-4189-9B65-2778D0451C1A}"/>
              </a:ext>
            </a:extLst>
          </p:cNvPr>
          <p:cNvSpPr txBox="1"/>
          <p:nvPr/>
        </p:nvSpPr>
        <p:spPr>
          <a:xfrm>
            <a:off x="6516714" y="5208823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Login.php</a:t>
            </a:r>
          </a:p>
          <a:p>
            <a:r>
              <a:rPr lang="fr-FR" dirty="0">
                <a:latin typeface="Consolas" panose="020B0609020204030204" pitchFamily="49" charset="0"/>
              </a:rPr>
              <a:t>Register.php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A714B13-3139-41BD-87F1-079DDE480005}"/>
              </a:ext>
            </a:extLst>
          </p:cNvPr>
          <p:cNvSpPr txBox="1"/>
          <p:nvPr/>
        </p:nvSpPr>
        <p:spPr>
          <a:xfrm>
            <a:off x="1141512" y="3146317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Connecbdd.php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52F3D31-78AF-4275-8A3A-906805255CF1}"/>
              </a:ext>
            </a:extLst>
          </p:cNvPr>
          <p:cNvSpPr txBox="1"/>
          <p:nvPr/>
        </p:nvSpPr>
        <p:spPr>
          <a:xfrm>
            <a:off x="2423156" y="210179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Myaccounte.php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4F8CE36-0758-4F45-B944-5B46E6ADE3B8}"/>
              </a:ext>
            </a:extLst>
          </p:cNvPr>
          <p:cNvSpPr txBox="1"/>
          <p:nvPr/>
        </p:nvSpPr>
        <p:spPr>
          <a:xfrm>
            <a:off x="1162857" y="3979694"/>
            <a:ext cx="2212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Forum.php</a:t>
            </a:r>
          </a:p>
          <a:p>
            <a:r>
              <a:rPr lang="fr-FR" dirty="0">
                <a:latin typeface="Consolas" panose="020B0609020204030204" pitchFamily="49" charset="0"/>
              </a:rPr>
              <a:t>Lire_sujet.php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2B63490-90FD-4647-9FDA-8B21FE8CE217}"/>
              </a:ext>
            </a:extLst>
          </p:cNvPr>
          <p:cNvCxnSpPr>
            <a:cxnSpLocks/>
            <a:stCxn id="19" idx="1"/>
            <a:endCxn id="20" idx="1"/>
          </p:cNvCxnSpPr>
          <p:nvPr/>
        </p:nvCxnSpPr>
        <p:spPr>
          <a:xfrm>
            <a:off x="3279696" y="4334780"/>
            <a:ext cx="3237018" cy="13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400C8D35-A19C-42E8-9FF1-96D65F4A1F02}"/>
              </a:ext>
            </a:extLst>
          </p:cNvPr>
          <p:cNvSpPr/>
          <p:nvPr/>
        </p:nvSpPr>
        <p:spPr>
          <a:xfrm>
            <a:off x="3044804" y="4026546"/>
            <a:ext cx="234892" cy="61646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C951A45-0F70-4435-957D-0FBEC3960C9B}"/>
              </a:ext>
            </a:extLst>
          </p:cNvPr>
          <p:cNvSpPr txBox="1"/>
          <p:nvPr/>
        </p:nvSpPr>
        <p:spPr>
          <a:xfrm>
            <a:off x="6516714" y="4025297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InsérerTopic.php</a:t>
            </a:r>
          </a:p>
          <a:p>
            <a:r>
              <a:rPr lang="fr-FR" dirty="0">
                <a:latin typeface="Consolas" panose="020B0609020204030204" pitchFamily="49" charset="0"/>
              </a:rPr>
              <a:t>PosteMess.php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2A045F-49DB-40C9-A25A-93DA6E2CF193}"/>
              </a:ext>
            </a:extLst>
          </p:cNvPr>
          <p:cNvSpPr txBox="1"/>
          <p:nvPr/>
        </p:nvSpPr>
        <p:spPr>
          <a:xfrm>
            <a:off x="3842178" y="3970394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Rockwell Nova Cond" panose="02060506020205020403" pitchFamily="18" charset="0"/>
              </a:rPr>
              <a:t>Utilise une page php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16FF18-9D83-448A-9287-055D2052314C}"/>
              </a:ext>
            </a:extLst>
          </p:cNvPr>
          <p:cNvSpPr txBox="1"/>
          <p:nvPr/>
        </p:nvSpPr>
        <p:spPr>
          <a:xfrm>
            <a:off x="6521111" y="313043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deconnexion.php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585ABA1-BD8A-439F-9263-16F89B13EDC7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 flipV="1">
            <a:off x="2972462" y="3315103"/>
            <a:ext cx="3548649" cy="158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479A14F4-A9CB-4698-B1F9-BA6F2317F225}"/>
              </a:ext>
            </a:extLst>
          </p:cNvPr>
          <p:cNvSpPr txBox="1"/>
          <p:nvPr/>
        </p:nvSpPr>
        <p:spPr>
          <a:xfrm>
            <a:off x="3851394" y="2940049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latin typeface="Rockwell Nova Cond" panose="02060506020205020403" pitchFamily="18" charset="0"/>
              </a:rPr>
              <a:t>Pour se déconnecter</a:t>
            </a: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5C02281F-F8EF-4815-A0B3-3D90D5190E33}"/>
              </a:ext>
            </a:extLst>
          </p:cNvPr>
          <p:cNvSpPr/>
          <p:nvPr/>
        </p:nvSpPr>
        <p:spPr>
          <a:xfrm>
            <a:off x="4309510" y="2095531"/>
            <a:ext cx="234892" cy="36933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A6E49D6-FCE4-40FD-A33C-8555CF863B82}"/>
              </a:ext>
            </a:extLst>
          </p:cNvPr>
          <p:cNvSpPr txBox="1"/>
          <p:nvPr/>
        </p:nvSpPr>
        <p:spPr>
          <a:xfrm>
            <a:off x="4819502" y="2081589"/>
            <a:ext cx="288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Rockwell Nova Cond" panose="02060506020205020403" pitchFamily="18" charset="0"/>
              </a:rPr>
              <a:t>Affiche les informations du compte</a:t>
            </a:r>
          </a:p>
        </p:txBody>
      </p:sp>
      <p:sp>
        <p:nvSpPr>
          <p:cNvPr id="52" name="Espace réservé du numéro de diapositive 51">
            <a:extLst>
              <a:ext uri="{FF2B5EF4-FFF2-40B4-BE49-F238E27FC236}">
                <a16:creationId xmlns:a16="http://schemas.microsoft.com/office/drawing/2014/main" id="{043D8132-D44D-48C4-BDDD-A2483B1C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090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AAAD9D-5BF0-4148-BFC8-915DEBC451D2}"/>
              </a:ext>
            </a:extLst>
          </p:cNvPr>
          <p:cNvSpPr/>
          <p:nvPr/>
        </p:nvSpPr>
        <p:spPr>
          <a:xfrm>
            <a:off x="627914" y="456456"/>
            <a:ext cx="757133" cy="7078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8756E-C65A-490C-8FDE-0CA42E2E7610}"/>
              </a:ext>
            </a:extLst>
          </p:cNvPr>
          <p:cNvSpPr txBox="1"/>
          <p:nvPr/>
        </p:nvSpPr>
        <p:spPr>
          <a:xfrm>
            <a:off x="1844801" y="518011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Rockwell Nova Cond" panose="02060506020205020403" pitchFamily="18" charset="0"/>
                <a:cs typeface="Courier New" panose="02070309020205020404" pitchFamily="49" charset="0"/>
              </a:rPr>
              <a:t>La base de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DF1F7D-0CB7-44C6-A056-D590908EA88D}"/>
              </a:ext>
            </a:extLst>
          </p:cNvPr>
          <p:cNvSpPr txBox="1"/>
          <p:nvPr/>
        </p:nvSpPr>
        <p:spPr>
          <a:xfrm>
            <a:off x="4444338" y="717579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latin typeface="Rockwell Nova Cond" panose="02060506020205020403" pitchFamily="18" charset="0"/>
              </a:rPr>
              <a:t>Insertion des formulaires</a:t>
            </a:r>
            <a:endParaRPr lang="fr-FR" sz="1600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DF7F2E7-369D-4C3C-BB20-A6523146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7" y="1446657"/>
            <a:ext cx="4264803" cy="3020421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</a:ln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E5DD4A1-17C7-4F78-A453-E1F92876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6" y="4467078"/>
            <a:ext cx="4264803" cy="2059358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</a:ln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91A9347D-76A4-4C0D-807F-C08A44381BA4}"/>
              </a:ext>
            </a:extLst>
          </p:cNvPr>
          <p:cNvSpPr txBox="1"/>
          <p:nvPr/>
        </p:nvSpPr>
        <p:spPr>
          <a:xfrm>
            <a:off x="5319738" y="1694509"/>
            <a:ext cx="346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latin typeface="Consolas" panose="020B0609020204030204" pitchFamily="49" charset="0"/>
              </a:rPr>
              <a:t>Toutes les informations sont stockées dans la base de données</a:t>
            </a:r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B04254-8977-47F0-985C-0F6BADE41F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2" t="27423" r="74296" b="41660"/>
          <a:stretch/>
        </p:blipFill>
        <p:spPr>
          <a:xfrm>
            <a:off x="9307902" y="738214"/>
            <a:ext cx="2256184" cy="22241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40509B8-4598-40F8-B33E-6ED6CEBB5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155" y="3381555"/>
            <a:ext cx="6364839" cy="3144881"/>
          </a:xfrm>
          <a:prstGeom prst="rect">
            <a:avLst/>
          </a:prstGeom>
        </p:spPr>
      </p:pic>
      <p:sp>
        <p:nvSpPr>
          <p:cNvPr id="18" name="Espace réservé du numéro de diapositive 51">
            <a:extLst>
              <a:ext uri="{FF2B5EF4-FFF2-40B4-BE49-F238E27FC236}">
                <a16:creationId xmlns:a16="http://schemas.microsoft.com/office/drawing/2014/main" id="{9ECFAAD7-FC30-446F-ADCA-9DFC2B98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EE8A96-189A-4A9A-8896-4B1A95CA2E2C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571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AAAD9D-5BF0-4148-BFC8-915DEBC451D2}"/>
              </a:ext>
            </a:extLst>
          </p:cNvPr>
          <p:cNvSpPr/>
          <p:nvPr/>
        </p:nvSpPr>
        <p:spPr>
          <a:xfrm>
            <a:off x="627914" y="456456"/>
            <a:ext cx="757133" cy="7078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8756E-C65A-490C-8FDE-0CA42E2E7610}"/>
              </a:ext>
            </a:extLst>
          </p:cNvPr>
          <p:cNvSpPr txBox="1"/>
          <p:nvPr/>
        </p:nvSpPr>
        <p:spPr>
          <a:xfrm>
            <a:off x="1844801" y="518011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Rockwell Nova Cond" panose="02060506020205020403" pitchFamily="18" charset="0"/>
                <a:cs typeface="Courier New" panose="02070309020205020404" pitchFamily="49" charset="0"/>
              </a:rPr>
              <a:t>La base de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DF1F7D-0CB7-44C6-A056-D590908EA88D}"/>
              </a:ext>
            </a:extLst>
          </p:cNvPr>
          <p:cNvSpPr txBox="1"/>
          <p:nvPr/>
        </p:nvSpPr>
        <p:spPr>
          <a:xfrm>
            <a:off x="4444338" y="717579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latin typeface="Rockwell Nova Cond" panose="02060506020205020403" pitchFamily="18" charset="0"/>
              </a:rPr>
              <a:t>Outils BDD/PHP</a:t>
            </a:r>
            <a:endParaRPr lang="fr-FR" sz="16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86B761-6194-4916-803B-9204425D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8A96-189A-4A9A-8896-4B1A95CA2E2C}" type="slidenum">
              <a:rPr lang="fr-FR" smtClean="0"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2CFB2D-A431-4FD6-8433-896AC9E2C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2" t="1" r="985" b="5131"/>
          <a:stretch/>
        </p:blipFill>
        <p:spPr>
          <a:xfrm>
            <a:off x="9120186" y="757711"/>
            <a:ext cx="2233614" cy="406631"/>
          </a:xfrm>
          <a:prstGeom prst="rect">
            <a:avLst/>
          </a:prstGeom>
          <a:ln w="19050" cap="flat">
            <a:solidFill>
              <a:schemeClr val="bg2">
                <a:lumMod val="25000"/>
              </a:schemeClr>
            </a:solidFill>
            <a:round/>
          </a:ln>
          <a:effectLst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D707F51-991D-4FC9-8901-65EFF8674679}"/>
              </a:ext>
            </a:extLst>
          </p:cNvPr>
          <p:cNvSpPr txBox="1"/>
          <p:nvPr/>
        </p:nvSpPr>
        <p:spPr>
          <a:xfrm>
            <a:off x="9490353" y="1923050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Rockwell Nova Cond" panose="02060506020205020403" pitchFamily="18" charset="0"/>
              </a:rPr>
              <a:t>Table des personnes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61AF98-FCC6-480E-9466-2ECD002BA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4"/>
          <a:stretch/>
        </p:blipFill>
        <p:spPr>
          <a:xfrm>
            <a:off x="627914" y="2344446"/>
            <a:ext cx="10637520" cy="375899"/>
          </a:xfrm>
          <a:prstGeom prst="rect">
            <a:avLst/>
          </a:prstGeom>
          <a:ln>
            <a:noFill/>
          </a:ln>
          <a:effectLst>
            <a:outerShdw blurRad="127000" dist="254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47A0E7CB-8ABC-4BAC-A193-24F9CDD32109}"/>
              </a:ext>
            </a:extLst>
          </p:cNvPr>
          <p:cNvSpPr/>
          <p:nvPr/>
        </p:nvSpPr>
        <p:spPr>
          <a:xfrm rot="5400000" flipH="1">
            <a:off x="6561990" y="879656"/>
            <a:ext cx="584777" cy="2907415"/>
          </a:xfrm>
          <a:prstGeom prst="rightBrace">
            <a:avLst>
              <a:gd name="adj1" fmla="val 2082"/>
              <a:gd name="adj2" fmla="val 2605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281EBB-864A-42E6-9193-4479E531682B}"/>
              </a:ext>
            </a:extLst>
          </p:cNvPr>
          <p:cNvSpPr txBox="1"/>
          <p:nvPr/>
        </p:nvSpPr>
        <p:spPr>
          <a:xfrm>
            <a:off x="5837538" y="1638605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Consolas" panose="020B0609020204030204" pitchFamily="49" charset="0"/>
              </a:rPr>
              <a:t>Hachage du mot de passe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9A0F33-A0CB-4A59-9BD1-AFFC665F108D}"/>
              </a:ext>
            </a:extLst>
          </p:cNvPr>
          <p:cNvSpPr txBox="1"/>
          <p:nvPr/>
        </p:nvSpPr>
        <p:spPr>
          <a:xfrm>
            <a:off x="9614221" y="2978765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Rockwell Nova Cond" panose="02060506020205020403" pitchFamily="18" charset="0"/>
              </a:rPr>
              <a:t>Table des messages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AC52045-0FAA-4610-9C7E-9EED20E4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51"/>
          <a:stretch/>
        </p:blipFill>
        <p:spPr>
          <a:xfrm>
            <a:off x="3003515" y="3405342"/>
            <a:ext cx="8260080" cy="895196"/>
          </a:xfrm>
          <a:prstGeom prst="rect">
            <a:avLst/>
          </a:prstGeom>
          <a:effectLst>
            <a:outerShdw blurRad="127000" dist="254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3D0C7C8-1F3F-4174-B788-E7AF7506D0A0}"/>
              </a:ext>
            </a:extLst>
          </p:cNvPr>
          <p:cNvSpPr txBox="1"/>
          <p:nvPr/>
        </p:nvSpPr>
        <p:spPr>
          <a:xfrm>
            <a:off x="9806145" y="4576102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Rockwell Nova Cond" panose="02060506020205020403" pitchFamily="18" charset="0"/>
              </a:rPr>
              <a:t>Table des topics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004A9B4-773E-44DB-AD53-9C49E3471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570" y="5006946"/>
            <a:ext cx="7439025" cy="1133475"/>
          </a:xfrm>
          <a:prstGeom prst="rect">
            <a:avLst/>
          </a:prstGeom>
          <a:effectLst>
            <a:outerShdw blurRad="101600" dist="254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895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299</Words>
  <Application>Microsoft Office PowerPoint</Application>
  <PresentationFormat>Grand écran</PresentationFormat>
  <Paragraphs>87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Rockwell Nova Cond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Justin Sornay</dc:creator>
  <cp:lastModifiedBy>olivier Sirugue</cp:lastModifiedBy>
  <cp:revision>319</cp:revision>
  <dcterms:created xsi:type="dcterms:W3CDTF">2020-12-01T13:43:07Z</dcterms:created>
  <dcterms:modified xsi:type="dcterms:W3CDTF">2020-12-04T12:09:32Z</dcterms:modified>
</cp:coreProperties>
</file>